
<file path=[Content_Types].xml><?xml version="1.0" encoding="utf-8"?>
<Types xmlns="http://schemas.openxmlformats.org/package/2006/content-types"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73.xml" ContentType="application/vnd.openxmlformats-officedocument.presentationml.slide+xml"/>
  <Override PartName="/ppt/slides/slide218.xml" ContentType="application/vnd.openxmlformats-officedocument.presentationml.slide+xml"/>
  <Override PartName="/ppt/slides/slide549.xml" ContentType="application/vnd.openxmlformats-officedocument.presentationml.slide+xml"/>
  <Override PartName="/ppt/slides/slide25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735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574.xml" ContentType="application/vnd.openxmlformats-officedocument.presentationml.slide+xml"/>
  <Override PartName="/ppt/slides/slide760.xml" ContentType="application/vnd.openxmlformats-officedocument.presentationml.slide+xml"/>
  <Override PartName="/ppt/slides/slide319.xml" ContentType="application/vnd.openxmlformats-officedocument.presentationml.slide+xml"/>
  <Override PartName="/ppt/slides/slide505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489.xml" ContentType="application/vnd.openxmlformats-officedocument.presentationml.slide+xml"/>
  <Override PartName="/ppt/slides/slide675.xml" ContentType="application/vnd.openxmlformats-officedocument.presentationml.slide+xml"/>
  <Override PartName="/ppt/slides/slide183.xml" ContentType="application/vnd.openxmlformats-officedocument.presentationml.slide+xml"/>
  <Override PartName="/ppt/slides/slide530.xml" ContentType="application/vnd.openxmlformats-officedocument.presentationml.slide+xml"/>
  <Override PartName="/ppt/slides/slide259.xml" ContentType="application/vnd.openxmlformats-officedocument.presentationml.slide+xml"/>
  <Override PartName="/ppt/slides/slide606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Override PartName="/ppt/slides/slide631.xml" ContentType="application/vnd.openxmlformats-officedocument.presentationml.slide+xml"/>
  <Override PartName="/ppt/slides/slide776.xml" ContentType="application/vnd.openxmlformats-officedocument.presentationml.slide+xml"/>
  <Default Extension="png" ContentType="image/png"/>
  <Override PartName="/ppt/slides/slide284.xml" ContentType="application/vnd.openxmlformats-officedocument.presentationml.slide+xml"/>
  <Override PartName="/ppt/slides/slide47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707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546.xml" ContentType="application/vnd.openxmlformats-officedocument.presentationml.slide+xml"/>
  <Override PartName="/ppt/slides/slide593.xml" ContentType="application/vnd.openxmlformats-officedocument.presentationml.slide+xml"/>
  <Override PartName="/ppt/slides/slide732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524.xml" ContentType="application/vnd.openxmlformats-officedocument.presentationml.slide+xml"/>
  <Override PartName="/ppt/slides/slide571.xml" ContentType="application/vnd.openxmlformats-officedocument.presentationml.slide+xml"/>
  <Override PartName="/ppt/slides/slide669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647.xml" ContentType="application/vnd.openxmlformats-officedocument.presentationml.slide+xml"/>
  <Override PartName="/ppt/slides/slide694.xml" ContentType="application/vnd.openxmlformats-officedocument.presentationml.slide+xml"/>
  <Override PartName="/ppt/slides/slide710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486.xml" ContentType="application/vnd.openxmlformats-officedocument.presentationml.slide+xml"/>
  <Override PartName="/ppt/slides/slide502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625.xml" ContentType="application/vnd.openxmlformats-officedocument.presentationml.slide+xml"/>
  <Override PartName="/ppt/slides/slide672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slides/slide603.xml" ContentType="application/vnd.openxmlformats-officedocument.presentationml.slide+xml"/>
  <Override PartName="/ppt/slides/slide650.xml" ContentType="application/vnd.openxmlformats-officedocument.presentationml.slide+xml"/>
  <Override PartName="/ppt/slides/slide748.xml" ContentType="application/vnd.openxmlformats-officedocument.presentationml.slide+xml"/>
  <Override PartName="/ppt/slides/slide795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587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726.xml" ContentType="application/vnd.openxmlformats-officedocument.presentationml.slide+xml"/>
  <Override PartName="/ppt/slides/slide773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518.xml" ContentType="application/vnd.openxmlformats-officedocument.presentationml.slide+xml"/>
  <Override PartName="/ppt/slides/slide565.xml" ContentType="application/vnd.openxmlformats-officedocument.presentationml.slide+xml"/>
  <Override PartName="/ppt/slides/slide704.xml" ContentType="application/vnd.openxmlformats-officedocument.presentationml.slide+xml"/>
  <Override PartName="/ppt/slides/slide751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543.xml" ContentType="application/vnd.openxmlformats-officedocument.presentationml.slide+xml"/>
  <Override PartName="/ppt/slides/slide590.xml" ContentType="application/vnd.openxmlformats-officedocument.presentationml.slide+xml"/>
  <Override PartName="/ppt/slides/slide688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619.xml" ContentType="application/vnd.openxmlformats-officedocument.presentationml.slide+xml"/>
  <Override PartName="/ppt/slides/slide666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slides/slide521.xml" ContentType="application/vnd.openxmlformats-officedocument.presentationml.slide+xml"/>
  <Override PartName="/ppt/slides/slide789.xml" ContentType="application/vnd.openxmlformats-officedocument.presentationml.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644.xml" ContentType="application/vnd.openxmlformats-officedocument.presentationml.slide+xml"/>
  <Override PartName="/ppt/slides/slide69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slides/slide483.xml" ContentType="application/vnd.openxmlformats-officedocument.presentationml.slide+xml"/>
  <Override PartName="/ppt/slides/slide622.xml" ContentType="application/vnd.openxmlformats-officedocument.presentationml.slide+xml"/>
  <Override PartName="/ppt/slides/slide76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559.xml" ContentType="application/vnd.openxmlformats-officedocument.presentationml.slide+xml"/>
  <Override PartName="/ppt/slides/slide745.xml" ContentType="application/vnd.openxmlformats-officedocument.presentationml.slide+xml"/>
  <Override PartName="/ppt/slides/slide792.xml" ContentType="application/vnd.openxmlformats-officedocument.presentationml.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537.xml" ContentType="application/vnd.openxmlformats-officedocument.presentationml.slide+xml"/>
  <Override PartName="/ppt/slides/slide584.xml" ContentType="application/vnd.openxmlformats-officedocument.presentationml.slide+xml"/>
  <Override PartName="/ppt/slides/slide60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723.xml" ContentType="application/vnd.openxmlformats-officedocument.presentationml.slide+xml"/>
  <Override PartName="/ppt/slides/slide770.xml" ContentType="application/vnd.openxmlformats-officedocument.presentationml.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s/slide515.xml" ContentType="application/vnd.openxmlformats-officedocument.presentationml.slide+xml"/>
  <Override PartName="/ppt/slides/slide562.xml" ContentType="application/vnd.openxmlformats-officedocument.presentationml.slide+xml"/>
  <Override PartName="/ppt/slides/slide701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499.xml" ContentType="application/vnd.openxmlformats-officedocument.presentationml.slide+xml"/>
  <Override PartName="/ppt/slides/slide540.xml" ContentType="application/vnd.openxmlformats-officedocument.presentationml.slide+xml"/>
  <Override PartName="/ppt/slides/slide638.xml" ContentType="application/vnd.openxmlformats-officedocument.presentationml.slide+xml"/>
  <Override PartName="/ppt/slides/slide685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477.xml" ContentType="application/vnd.openxmlformats-officedocument.presentationml.slide+xml"/>
  <Override PartName="/ppt/slides/slide124.xml" ContentType="application/vnd.openxmlformats-officedocument.presentationml.slide+xml"/>
  <Override PartName="/ppt/slides/slide171.xml" ContentType="application/vnd.openxmlformats-officedocument.presentationml.slide+xml"/>
  <Override PartName="/ppt/slides/slide269.xml" ContentType="application/vnd.openxmlformats-officedocument.presentationml.slide+xml"/>
  <Override PartName="/ppt/slides/slide616.xml" ContentType="application/vnd.openxmlformats-officedocument.presentationml.slide+xml"/>
  <Override PartName="/ppt/slides/slide66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55.xml" ContentType="application/vnd.openxmlformats-officedocument.presentationml.slide+xml"/>
  <Override PartName="/ppt/slides/slide641.xml" ContentType="application/vnd.openxmlformats-officedocument.presentationml.slide+xml"/>
  <Override PartName="/ppt/slides/slide739.xml" ContentType="application/vnd.openxmlformats-officedocument.presentationml.slide+xml"/>
  <Override PartName="/ppt/slides/slide786.xml" ContentType="application/vnd.openxmlformats-officedocument.presentationml.slide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s/slide247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s/slide578.xml" ContentType="application/vnd.openxmlformats-officedocument.presentationml.slide+xml"/>
  <Override PartName="/ppt/slides/slide717.xml" ContentType="application/vnd.openxmlformats-officedocument.presentationml.slide+xml"/>
  <Override PartName="/ppt/slides/slide76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509.xml" ContentType="application/vnd.openxmlformats-officedocument.presentationml.slide+xml"/>
  <Override PartName="/ppt/slides/slide556.xml" ContentType="application/vnd.openxmlformats-officedocument.presentationml.slide+xml"/>
  <Override PartName="/ppt/slides/slide32.xml" ContentType="application/vnd.openxmlformats-officedocument.presentationml.slide+xml"/>
  <Override PartName="/ppt/slides/slide348.xml" ContentType="application/vnd.openxmlformats-officedocument.presentationml.slide+xml"/>
  <Override PartName="/ppt/slides/slide395.xml" ContentType="application/vnd.openxmlformats-officedocument.presentationml.slide+xml"/>
  <Override PartName="/ppt/slides/slide411.xml" ContentType="application/vnd.openxmlformats-officedocument.presentationml.slide+xml"/>
  <Override PartName="/ppt/slides/slide679.xml" ContentType="application/vnd.openxmlformats-officedocument.presentationml.slide+xml"/>
  <Override PartName="/ppt/slides/slide742.xml" ContentType="application/vnd.openxmlformats-officedocument.presentationml.slide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534.xml" ContentType="application/vnd.openxmlformats-officedocument.presentationml.slide+xml"/>
  <Override PartName="/ppt/slides/slide581.xml" ContentType="application/vnd.openxmlformats-officedocument.presentationml.slide+xml"/>
  <Override PartName="/ppt/slides/slide720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512.xml" ContentType="application/vnd.openxmlformats-officedocument.presentationml.slide+xml"/>
  <Override PartName="/ppt/slides/slide657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304.xml" ContentType="application/vnd.openxmlformats-officedocument.presentationml.slide+xml"/>
  <Override PartName="/ppt/slides/slide351.xml" ContentType="application/vnd.openxmlformats-officedocument.presentationml.slide+xml"/>
  <Override PartName="/ppt/slides/slide449.xml" ContentType="application/vnd.openxmlformats-officedocument.presentationml.slide+xml"/>
  <Override PartName="/ppt/slides/slide496.xml" ContentType="application/vnd.openxmlformats-officedocument.presentationml.slide+xml"/>
  <Default Extension="doc" ContentType="application/msword"/>
  <Override PartName="/ppt/slides/slide143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635.xml" ContentType="application/vnd.openxmlformats-officedocument.presentationml.slide+xml"/>
  <Override PartName="/ppt/slides/slide682.xml" ContentType="application/vnd.openxmlformats-officedocument.presentationml.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427.xml" ContentType="application/vnd.openxmlformats-officedocument.presentationml.slide+xml"/>
  <Override PartName="/ppt/slides/slide474.xml" ContentType="application/vnd.openxmlformats-officedocument.presentationml.slide+xml"/>
  <Override PartName="/ppt/slides/slide613.xml" ContentType="application/vnd.openxmlformats-officedocument.presentationml.slide+xml"/>
  <Override PartName="/ppt/slides/slide660.xml" ContentType="application/vnd.openxmlformats-officedocument.presentationml.slide+xml"/>
  <Override PartName="/ppt/slides/slide758.xml" ContentType="application/vnd.openxmlformats-officedocument.presentationml.slide+xml"/>
  <Override PartName="/ppt/slides/slide26.xml" ContentType="application/vnd.openxmlformats-officedocument.presentationml.slide+xml"/>
  <Override PartName="/ppt/slides/slide73.xml" ContentType="application/vnd.openxmlformats-officedocument.presentationml.slide+xml"/>
  <Override PartName="/ppt/slides/slide121.xml" ContentType="application/vnd.openxmlformats-officedocument.presentationml.slide+xml"/>
  <Override PartName="/ppt/slides/slide219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slides/slide597.xml" ContentType="application/vnd.openxmlformats-officedocument.presentationml.slide+xml"/>
  <Override PartName="/ppt/slides/slide736.xml" ContentType="application/vnd.openxmlformats-officedocument.presentationml.slide+xml"/>
  <Override PartName="/ppt/slides/slide783.xml" ContentType="application/vnd.openxmlformats-officedocument.presentationml.slide+xml"/>
  <Override PartName="/ppt/slides/slide1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89.xml" ContentType="application/vnd.openxmlformats-officedocument.presentationml.slide+xml"/>
  <Override PartName="/ppt/slides/slide528.xml" ContentType="application/vnd.openxmlformats-officedocument.presentationml.slide+xml"/>
  <Override PartName="/ppt/slides/slide575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698.xml" ContentType="application/vnd.openxmlformats-officedocument.presentationml.slide+xml"/>
  <Override PartName="/ppt/slides/slide714.xml" ContentType="application/vnd.openxmlformats-officedocument.presentationml.slide+xml"/>
  <Override PartName="/ppt/slides/slide761.xml" ContentType="application/vnd.openxmlformats-officedocument.presentationml.slide+xml"/>
  <Override PartName="/ppt/slides/slide159.xml" ContentType="application/vnd.openxmlformats-officedocument.presentationml.slide+xml"/>
  <Override PartName="/ppt/slides/slide222.xml" ContentType="application/vnd.openxmlformats-officedocument.presentationml.slide+xml"/>
  <Override PartName="/ppt/slides/slide506.xml" ContentType="application/vnd.openxmlformats-officedocument.presentationml.slide+xml"/>
  <Override PartName="/ppt/slides/slide553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531.xml" ContentType="application/vnd.openxmlformats-officedocument.presentationml.slide+xml"/>
  <Override PartName="/ppt/slides/slide629.xml" ContentType="application/vnd.openxmlformats-officedocument.presentationml.slide+xml"/>
  <Override PartName="/ppt/slides/slide676.xml" ContentType="application/vnd.openxmlformats-officedocument.presentationml.slide+xml"/>
  <Override PartName="/ppt/slides/slide89.xml" ContentType="application/vnd.openxmlformats-officedocument.presentationml.slide+xml"/>
  <Override PartName="/ppt/slides/slide137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70.xml" ContentType="application/vnd.openxmlformats-officedocument.presentationml.slide+xml"/>
  <Override PartName="/ppt/slides/slide468.xml" ContentType="application/vnd.openxmlformats-officedocument.presentationml.slide+xml"/>
  <Override PartName="/ppt/slides/slide607.xml" ContentType="application/vnd.openxmlformats-officedocument.presentationml.slide+xml"/>
  <Override PartName="/ppt/slides/slide654.xml" ContentType="application/vnd.openxmlformats-officedocument.presentationml.slide+xml"/>
  <Override PartName="/ppt/slides/slide799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446.xml" ContentType="application/vnd.openxmlformats-officedocument.presentationml.slide+xml"/>
  <Override PartName="/ppt/slides/slide493.xml" ContentType="application/vnd.openxmlformats-officedocument.presentationml.slide+xml"/>
  <Override PartName="/ppt/slides/slide67.xml" ContentType="application/vnd.openxmlformats-officedocument.presentationml.slide+xml"/>
  <Override PartName="/ppt/slides/slide238.xml" ContentType="application/vnd.openxmlformats-officedocument.presentationml.slide+xml"/>
  <Override PartName="/ppt/slides/slide285.xml" ContentType="application/vnd.openxmlformats-officedocument.presentationml.slide+xml"/>
  <Override PartName="/ppt/slides/slide301.xml" ContentType="application/vnd.openxmlformats-officedocument.presentationml.slide+xml"/>
  <Override PartName="/ppt/slides/slide632.xml" ContentType="application/vnd.openxmlformats-officedocument.presentationml.slide+xml"/>
  <Override PartName="/ppt/slides/slide777.xml" ContentType="application/vnd.openxmlformats-officedocument.presentationml.slide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slides/slide569.xml" ContentType="application/vnd.openxmlformats-officedocument.presentationml.slide+xml"/>
  <Override PartName="/ppt/slides/slide708.xml" ContentType="application/vnd.openxmlformats-officedocument.presentationml.slide+xml"/>
  <Override PartName="/ppt/slides/slide755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402.xml" ContentType="application/vnd.openxmlformats-officedocument.presentationml.slide+xml"/>
  <Override PartName="/ppt/slides/slide547.xml" ContentType="application/vnd.openxmlformats-officedocument.presentationml.slide+xml"/>
  <Override PartName="/ppt/slides/slide594.xml" ContentType="application/vnd.openxmlformats-officedocument.presentationml.slide+xml"/>
  <Override PartName="/ppt/slides/slide610.xml" ContentType="application/vnd.openxmlformats-officedocument.presentationml.slide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241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733.xml" ContentType="application/vnd.openxmlformats-officedocument.presentationml.slide+xml"/>
  <Override PartName="/ppt/slides/slide780.xml" ContentType="application/vnd.openxmlformats-officedocument.presentationml.slide+xml"/>
  <Override PartName="/ppt/slides/slide178.xml" ContentType="application/vnd.openxmlformats-officedocument.presentationml.slide+xml"/>
  <Override PartName="/ppt/slides/slide525.xml" ContentType="application/vnd.openxmlformats-officedocument.presentationml.slide+xml"/>
  <Override PartName="/ppt/slides/slide572.xml" ContentType="application/vnd.openxmlformats-officedocument.presentationml.slide+xml"/>
  <Override PartName="/ppt/slides/slide711.xml" ContentType="application/vnd.openxmlformats-officedocument.presentationml.slide+xml"/>
  <Override PartName="/ppt/slides/slide317.xml" ContentType="application/vnd.openxmlformats-officedocument.presentationml.slide+xml"/>
  <Override PartName="/ppt/slides/slide364.xml" ContentType="application/vnd.openxmlformats-officedocument.presentationml.slide+xml"/>
  <Override PartName="/ppt/slides/slide503.xml" ContentType="application/vnd.openxmlformats-officedocument.presentationml.slide+xml"/>
  <Override PartName="/ppt/slides/slide550.xml" ContentType="application/vnd.openxmlformats-officedocument.presentationml.slide+xml"/>
  <Override PartName="/ppt/slides/slide648.xml" ContentType="application/vnd.openxmlformats-officedocument.presentationml.slide+xml"/>
  <Override PartName="/ppt/slides/slide695.xml" ContentType="application/vnd.openxmlformats-officedocument.presentationml.slide+xml"/>
  <Override PartName="/ppt/slides/slide109.xml" ContentType="application/vnd.openxmlformats-officedocument.presentationml.slide+xml"/>
  <Override PartName="/ppt/slides/slide156.xml" ContentType="application/vnd.openxmlformats-officedocument.presentationml.slide+xml"/>
  <Override PartName="/ppt/slides/slide342.xml" ContentType="application/vnd.openxmlformats-officedocument.presentationml.slide+xml"/>
  <Override PartName="/ppt/slides/slide487.xml" ContentType="application/vnd.openxmlformats-officedocument.presentationml.slide+xml"/>
  <Override PartName="/ppt/slides/slide626.xml" ContentType="application/vnd.openxmlformats-officedocument.presentationml.slide+xml"/>
  <Override PartName="/ppt/slides/slide673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418.xml" ContentType="application/vnd.openxmlformats-officedocument.presentationml.slide+xml"/>
  <Override PartName="/ppt/slides/slide46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39.xml" ContentType="application/vnd.openxmlformats-officedocument.presentationml.slide+xml"/>
  <Override PartName="/ppt/slides/slide86.xml" ContentType="application/vnd.openxmlformats-officedocument.presentationml.slide+xml"/>
  <Override PartName="/ppt/slides/slide257.xml" ContentType="application/vnd.openxmlformats-officedocument.presentationml.slide+xml"/>
  <Override PartName="/ppt/slides/slide320.xml" ContentType="application/vnd.openxmlformats-officedocument.presentationml.slide+xml"/>
  <Override PartName="/ppt/slides/slide604.xml" ContentType="application/vnd.openxmlformats-officedocument.presentationml.slide+xml"/>
  <Override PartName="/ppt/slides/slide651.xml" ContentType="application/vnd.openxmlformats-officedocument.presentationml.slide+xml"/>
  <Override PartName="/ppt/slides/slide749.xml" ContentType="application/vnd.openxmlformats-officedocument.presentationml.slide+xml"/>
  <Override PartName="/ppt/slides/slide796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12.xml" ContentType="application/vnd.openxmlformats-officedocument.presentationml.slide+xml"/>
  <Override PartName="/ppt/slides/slide443.xml" ContentType="application/vnd.openxmlformats-officedocument.presentationml.slide+xml"/>
  <Override PartName="/ppt/slides/slide490.xml" ContentType="application/vnd.openxmlformats-officedocument.presentationml.slide+xml"/>
  <Override PartName="/ppt/slides/slide588.xml" ContentType="application/vnd.openxmlformats-officedocument.presentationml.slide+xml"/>
  <Override PartName="/ppt/slides/slide727.xml" ContentType="application/vnd.openxmlformats-officedocument.presentationml.slide+xml"/>
  <Override PartName="/ppt/slides/slide774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421.xml" ContentType="application/vnd.openxmlformats-officedocument.presentationml.slide+xml"/>
  <Override PartName="/ppt/slides/slide519.xml" ContentType="application/vnd.openxmlformats-officedocument.presentationml.slide+xml"/>
  <Override PartName="/ppt/slides/slide566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60.xml" ContentType="application/vnd.openxmlformats-officedocument.presentationml.slide+xml"/>
  <Override PartName="/ppt/slides/slide358.xml" ContentType="application/vnd.openxmlformats-officedocument.presentationml.slide+xml"/>
  <Override PartName="/ppt/slides/slide689.xml" ContentType="application/vnd.openxmlformats-officedocument.presentationml.slide+xml"/>
  <Override PartName="/ppt/slides/slide705.xml" ContentType="application/vnd.openxmlformats-officedocument.presentationml.slide+xml"/>
  <Override PartName="/ppt/slides/slide752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544.xml" ContentType="application/vnd.openxmlformats-officedocument.presentationml.slide+xml"/>
  <Override PartName="/ppt/slides/slide591.xml" ContentType="application/vnd.openxmlformats-officedocument.presentationml.slide+xml"/>
  <Override PartName="/ppt/slides/slide730.xml" ContentType="application/vnd.openxmlformats-officedocument.presentationml.slide+xml"/>
  <Override PartName="/ppt/slides/slide336.xml" ContentType="application/vnd.openxmlformats-officedocument.presentationml.slide+xml"/>
  <Override PartName="/ppt/slides/slide383.xml" ContentType="application/vnd.openxmlformats-officedocument.presentationml.slide+xml"/>
  <Override PartName="/ppt/slides/slide522.xml" ContentType="application/vnd.openxmlformats-officedocument.presentationml.slide+xml"/>
  <Override PartName="/ppt/slides/slide667.xml" ContentType="application/vnd.openxmlformats-officedocument.presentationml.slide+xml"/>
  <Override PartName="/ppt/slides/slide128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59.xml" ContentType="application/vnd.openxmlformats-officedocument.presentationml.slide+xml"/>
  <Override PartName="/ppt/slides/slide645.xml" ContentType="application/vnd.openxmlformats-officedocument.presentationml.slide+xml"/>
  <Override PartName="/ppt/slides/slide692.xml" ContentType="application/vnd.openxmlformats-officedocument.presentationml.slide+xml"/>
  <Override PartName="/ppt/slides/slide8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98.xml" ContentType="application/vnd.openxmlformats-officedocument.presentationml.slide+xml"/>
  <Override PartName="/ppt/slides/slide437.xml" ContentType="application/vnd.openxmlformats-officedocument.presentationml.slide+xml"/>
  <Override PartName="/ppt/slides/slide484.xml" ContentType="application/vnd.openxmlformats-officedocument.presentationml.slide+xml"/>
  <Override PartName="/ppt/slides/slide500.xml" ContentType="application/vnd.openxmlformats-officedocument.presentationml.slide+xml"/>
  <Override PartName="/ppt/slides/slide768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623.xml" ContentType="application/vnd.openxmlformats-officedocument.presentationml.slide+xml"/>
  <Override PartName="/ppt/slides/slide670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601.xml" ContentType="application/vnd.openxmlformats-officedocument.presentationml.slide+xml"/>
  <Override PartName="/ppt/slides/slide746.xml" ContentType="application/vnd.openxmlformats-officedocument.presentationml.slide+xml"/>
  <Override PartName="/ppt/slides/slide793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538.xml" ContentType="application/vnd.openxmlformats-officedocument.presentationml.slide+xml"/>
  <Override PartName="/ppt/slides/slide585.xml" ContentType="application/vnd.openxmlformats-officedocument.presentationml.slide+xml"/>
  <Override PartName="/ppt/slides/slide724.xml" ContentType="application/vnd.openxmlformats-officedocument.presentationml.slide+xml"/>
  <Override PartName="/ppt/slides/slide771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516.xml" ContentType="application/vnd.openxmlformats-officedocument.presentationml.slide+xml"/>
  <Override PartName="/ppt/slides/slide56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slides/slide702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541.xml" ContentType="application/vnd.openxmlformats-officedocument.presentationml.slide+xml"/>
  <Override PartName="/ppt/slides/slide639.xml" ContentType="application/vnd.openxmlformats-officedocument.presentationml.slide+xml"/>
  <Override PartName="/ppt/slides/slide686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slides/slide617.xml" ContentType="application/vnd.openxmlformats-officedocument.presentationml.slide+xml"/>
  <Override PartName="/ppt/slides/slide664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787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s/slide579.xml" ContentType="application/vnd.openxmlformats-officedocument.presentationml.slide+xml"/>
  <Override PartName="/ppt/slides/slide64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620.xml" ContentType="application/vnd.openxmlformats-officedocument.presentationml.slide+xml"/>
  <Override PartName="/ppt/slides/slide718.xml" ContentType="application/vnd.openxmlformats-officedocument.presentationml.slide+xml"/>
  <Override PartName="/ppt/slides/slide765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slides/slide557.xml" ContentType="application/vnd.openxmlformats-officedocument.presentationml.slide+xml"/>
  <Override PartName="/ppt/slides/slide743.xml" ContentType="application/vnd.openxmlformats-officedocument.presentationml.slide+xml"/>
  <Override PartName="/ppt/slides/slide790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slides/slide535.xml" ContentType="application/vnd.openxmlformats-officedocument.presentationml.slide+xml"/>
  <Override PartName="/ppt/slides/slide58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721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513.xml" ContentType="application/vnd.openxmlformats-officedocument.presentationml.slide+xml"/>
  <Override PartName="/ppt/slides/slide560.xml" ContentType="application/vnd.openxmlformats-officedocument.presentationml.slide+xml"/>
  <Override PartName="/ppt/slides/slide65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7.xml" ContentType="application/vnd.openxmlformats-officedocument.presentationml.slide+xml"/>
  <Override PartName="/ppt/slides/slide636.xml" ContentType="application/vnd.openxmlformats-officedocument.presentationml.slide+xml"/>
  <Override PartName="/ppt/slides/slide683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759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598.xml" ContentType="application/vnd.openxmlformats-officedocument.presentationml.slide+xml"/>
  <Override PartName="/ppt/slides/slide614.xml" ContentType="application/vnd.openxmlformats-officedocument.presentationml.slide+xml"/>
  <Override PartName="/ppt/slides/slide661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s/slide737.xml" ContentType="application/vnd.openxmlformats-officedocument.presentationml.slide+xml"/>
  <Override PartName="/ppt/slides/slide78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Override PartName="/ppt/slides/slide529.xml" ContentType="application/vnd.openxmlformats-officedocument.presentationml.slide+xml"/>
  <Override PartName="/ppt/slides/slide576.xml" ContentType="application/vnd.openxmlformats-officedocument.presentationml.slide+xml"/>
  <Override PartName="/ppt/slides/slide715.xml" ContentType="application/vnd.openxmlformats-officedocument.presentationml.slide+xml"/>
  <Override PartName="/ppt/slides/slide762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507.xml" ContentType="application/vnd.openxmlformats-officedocument.presentationml.slide+xml"/>
  <Override PartName="/ppt/slides/slide554.xml" ContentType="application/vnd.openxmlformats-officedocument.presentationml.slide+xml"/>
  <Override PartName="/ppt/slides/slide699.xml" ContentType="application/vnd.openxmlformats-officedocument.presentationml.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677.xml" ContentType="application/vnd.openxmlformats-officedocument.presentationml.slide+xml"/>
  <Override PartName="/ppt/slides/slide740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slides/slide532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510.xml" ContentType="application/vnd.openxmlformats-officedocument.presentationml.slide+xml"/>
  <Override PartName="/ppt/slides/slide608.xml" ContentType="application/vnd.openxmlformats-officedocument.presentationml.slide+xml"/>
  <Override PartName="/ppt/slides/slide655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494.xml" ContentType="application/vnd.openxmlformats-officedocument.presentationml.slide+xml"/>
  <Override PartName="/ppt/slides/slide778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633.xml" ContentType="application/vnd.openxmlformats-officedocument.presentationml.slide+xml"/>
  <Override PartName="/ppt/slides/slide680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slides/slide611.xml" ContentType="application/vnd.openxmlformats-officedocument.presentationml.slide+xml"/>
  <Override PartName="/ppt/slides/slide709.xml" ContentType="application/vnd.openxmlformats-officedocument.presentationml.slide+xml"/>
  <Override PartName="/ppt/slides/slide756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548.xml" ContentType="application/vnd.openxmlformats-officedocument.presentationml.slide+xml"/>
  <Override PartName="/ppt/slides/slide595.xml" ContentType="application/vnd.openxmlformats-officedocument.presentationml.slide+xml"/>
  <Override PartName="/ppt/slides/slide734.xml" ContentType="application/vnd.openxmlformats-officedocument.presentationml.slide+xml"/>
  <Override PartName="/ppt/slides/slide781.xml" ContentType="application/vnd.openxmlformats-officedocument.presentationml.slide+xml"/>
  <Override PartName="/ppt/slides/slide242.xml" ContentType="application/vnd.openxmlformats-officedocument.presentationml.slide+xml"/>
  <Override PartName="/ppt/slides/slide387.xml" ContentType="application/vnd.openxmlformats-officedocument.presentationml.slide+xml"/>
  <Override PartName="/ppt/slides/slide526.xml" ContentType="application/vnd.openxmlformats-officedocument.presentationml.slide+xml"/>
  <Override PartName="/ppt/slides/slide57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79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649.xml" ContentType="application/vnd.openxmlformats-officedocument.presentationml.slide+xml"/>
  <Override PartName="/ppt/slides/slide696.xml" ContentType="application/vnd.openxmlformats-officedocument.presentationml.slide+xml"/>
  <Override PartName="/ppt/slides/slide712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488.xml" ContentType="application/vnd.openxmlformats-officedocument.presentationml.slide+xml"/>
  <Override PartName="/ppt/slides/slide504.xml" ContentType="application/vnd.openxmlformats-officedocument.presentationml.slide+xml"/>
  <Override PartName="/ppt/slides/slide551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627.xml" ContentType="application/vnd.openxmlformats-officedocument.presentationml.slide+xml"/>
  <Override PartName="/ppt/slides/slide674.xml" ContentType="application/vnd.openxmlformats-officedocument.presentationml.slide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slides/slide605.xml" ContentType="application/vnd.openxmlformats-officedocument.presentationml.slide+xml"/>
  <Override PartName="/ppt/slides/slide652.xml" ContentType="application/vnd.openxmlformats-officedocument.presentationml.slide+xml"/>
  <Override PartName="/ppt/slides/slide797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44.xml" ContentType="application/vnd.openxmlformats-officedocument.presentationml.slide+xml"/>
  <Override PartName="/ppt/slides/slide491.xml" ContentType="application/vnd.openxmlformats-officedocument.presentationml.slide+xml"/>
  <Override PartName="/ppt/slides/slide589.xml" ContentType="application/vnd.openxmlformats-officedocument.presentationml.slide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slides/slide236.xml" ContentType="application/vnd.openxmlformats-officedocument.presentationml.slide+xml"/>
  <Override PartName="/ppt/slides/slide283.xml" ContentType="application/vnd.openxmlformats-officedocument.presentationml.slide+xml"/>
  <Override PartName="/ppt/slides/slide630.xml" ContentType="application/vnd.openxmlformats-officedocument.presentationml.slide+xml"/>
  <Override PartName="/ppt/slides/slide728.xml" ContentType="application/vnd.openxmlformats-officedocument.presentationml.slide+xml"/>
  <Override PartName="/ppt/slides/slide775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422.xml" ContentType="application/vnd.openxmlformats-officedocument.presentationml.slide+xml"/>
  <Override PartName="/ppt/slides/slide567.xml" ContentType="application/vnd.openxmlformats-officedocument.presentationml.slide+xml"/>
  <Override PartName="/ppt/slides/slide706.xml" ContentType="application/vnd.openxmlformats-officedocument.presentationml.slide+xml"/>
  <Override PartName="/ppt/slides/slide753.xml" ContentType="application/vnd.openxmlformats-officedocument.presentationml.slide+xml"/>
  <Override PartName="/ppt/theme/theme1.xml" ContentType="application/vnd.openxmlformats-officedocument.them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59.xml" ContentType="application/vnd.openxmlformats-officedocument.presentationml.slide+xml"/>
  <Override PartName="/ppt/slides/slide400.xml" ContentType="application/vnd.openxmlformats-officedocument.presentationml.slide+xml"/>
  <Override PartName="/ppt/slides/slide545.xml" ContentType="application/vnd.openxmlformats-officedocument.presentationml.slide+xml"/>
  <Override PartName="/ppt/slides/slide592.xml" ContentType="application/vnd.openxmlformats-officedocument.presentationml.slide+xml"/>
  <Default Extension="docx" ContentType="application/vnd.openxmlformats-officedocument.wordprocessingml.document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s/slide668.xml" ContentType="application/vnd.openxmlformats-officedocument.presentationml.slide+xml"/>
  <Override PartName="/ppt/slides/slide731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523.xml" ContentType="application/vnd.openxmlformats-officedocument.presentationml.slide+xml"/>
  <Override PartName="/ppt/slides/slide570.xml" ContentType="application/vnd.openxmlformats-officedocument.presentationml.slide+xml"/>
  <Override PartName="/ppt/slides/slide299.xml" ContentType="application/vnd.openxmlformats-officedocument.presentationml.slide+xml"/>
  <Override PartName="/ppt/slides/slide315.xml" ContentType="application/vnd.openxmlformats-officedocument.presentationml.slide+xml"/>
  <Override PartName="/ppt/slides/slide362.xml" ContentType="application/vnd.openxmlformats-officedocument.presentationml.slide+xml"/>
  <Override PartName="/ppt/slides/slide501.xml" ContentType="application/vnd.openxmlformats-officedocument.presentationml.slide+xml"/>
  <Override PartName="/ppt/slides/slide646.xml" ContentType="application/vnd.openxmlformats-officedocument.presentationml.slide+xml"/>
  <Override PartName="/ppt/slides/slide69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54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slides/slide485.xml" ContentType="application/vnd.openxmlformats-officedocument.presentationml.slide+xml"/>
  <Override PartName="/ppt/slides/slide624.xml" ContentType="application/vnd.openxmlformats-officedocument.presentationml.slide+xml"/>
  <Override PartName="/ppt/slides/slide671.xml" ContentType="application/vnd.openxmlformats-officedocument.presentationml.slide+xml"/>
  <Override PartName="/ppt/slides/slide769.xml" ContentType="application/vnd.openxmlformats-officedocument.presentationml.slide+xml"/>
  <Override PartName="/ppt/viewProps.xml" ContentType="application/vnd.openxmlformats-officedocument.presentationml.viewProps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63.xml" ContentType="application/vnd.openxmlformats-officedocument.presentationml.slide+xml"/>
  <Override PartName="/ppt/slides/slide747.xml" ContentType="application/vnd.openxmlformats-officedocument.presentationml.slide+xml"/>
  <Override PartName="/ppt/slides/slide79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7.xml" ContentType="application/vnd.openxmlformats-officedocument.presentationml.slide+xml"/>
  <Override PartName="/ppt/slides/slide84.xml" ContentType="application/vnd.openxmlformats-officedocument.presentationml.slide+xml"/>
  <Override PartName="/ppt/slides/slide208.xml" ContentType="application/vnd.openxmlformats-officedocument.presentationml.slide+xml"/>
  <Override PartName="/ppt/slides/slide255.xml" ContentType="application/vnd.openxmlformats-officedocument.presentationml.slide+xml"/>
  <Override PartName="/ppt/slides/slide539.xml" ContentType="application/vnd.openxmlformats-officedocument.presentationml.slide+xml"/>
  <Override PartName="/ppt/slides/slide586.xml" ContentType="application/vnd.openxmlformats-officedocument.presentationml.slide+xml"/>
  <Override PartName="/ppt/slides/slide602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378.xml" ContentType="application/vnd.openxmlformats-officedocument.presentationml.slide+xml"/>
  <Override PartName="/ppt/slides/slide441.xml" ContentType="application/vnd.openxmlformats-officedocument.presentationml.slide+xml"/>
  <Override PartName="/ppt/slides/slide725.xml" ContentType="application/vnd.openxmlformats-officedocument.presentationml.slide+xml"/>
  <Override PartName="/ppt/slides/slide772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517.xml" ContentType="application/vnd.openxmlformats-officedocument.presentationml.slide+xml"/>
  <Override PartName="/ppt/slides/slide564.xml" ContentType="application/vnd.openxmlformats-officedocument.presentationml.slide+xml"/>
  <Override PartName="/ppt/slides/slide40.xml" ContentType="application/vnd.openxmlformats-officedocument.presentationml.slide+xml"/>
  <Override PartName="/ppt/slides/slide211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687.xml" ContentType="application/vnd.openxmlformats-officedocument.presentationml.slide+xml"/>
  <Override PartName="/ppt/slides/slide703.xml" ContentType="application/vnd.openxmlformats-officedocument.presentationml.slide+xml"/>
  <Override PartName="/ppt/slides/slide750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479.xml" ContentType="application/vnd.openxmlformats-officedocument.presentationml.slide+xml"/>
  <Override PartName="/ppt/slides/slide542.xml" ContentType="application/vnd.openxmlformats-officedocument.presentationml.slide+xml"/>
  <Default Extension="vml" ContentType="application/vnd.openxmlformats-officedocument.vmlDrawing"/>
  <Override PartName="/ppt/slides/slide126.xml" ContentType="application/vnd.openxmlformats-officedocument.presentationml.slide+xml"/>
  <Override PartName="/ppt/slides/slide173.xml" ContentType="application/vnd.openxmlformats-officedocument.presentationml.slide+xml"/>
  <Override PartName="/ppt/slides/slide334.xml" ContentType="application/vnd.openxmlformats-officedocument.presentationml.slide+xml"/>
  <Override PartName="/ppt/slides/slide381.xml" ContentType="application/vnd.openxmlformats-officedocument.presentationml.slide+xml"/>
  <Override PartName="/ppt/slides/slide520.xml" ContentType="application/vnd.openxmlformats-officedocument.presentationml.slide+xml"/>
  <Override PartName="/ppt/slides/slide618.xml" ContentType="application/vnd.openxmlformats-officedocument.presentationml.slide+xml"/>
  <Override PartName="/ppt/slides/slide665.xml" ContentType="application/vnd.openxmlformats-officedocument.presentationml.slide+xml"/>
  <Override PartName="/ppt/slides/slide78.xml" ContentType="application/vnd.openxmlformats-officedocument.presentationml.slide+xml"/>
  <Override PartName="/ppt/slides/slide312.xml" ContentType="application/vnd.openxmlformats-officedocument.presentationml.slide+xml"/>
  <Override PartName="/ppt/slides/slide457.xml" ContentType="application/vnd.openxmlformats-officedocument.presentationml.slide+xml"/>
  <Override PartName="/ppt/slides/slide643.xml" ContentType="application/vnd.openxmlformats-officedocument.presentationml.slide+xml"/>
  <Override PartName="/ppt/slides/slide690.xml" ContentType="application/vnd.openxmlformats-officedocument.presentationml.slide+xml"/>
  <Override PartName="/ppt/slides/slide78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49.xml" ContentType="application/vnd.openxmlformats-officedocument.presentationml.slide+xml"/>
  <Override PartName="/ppt/slides/slide296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s/slide719.xml" ContentType="application/vnd.openxmlformats-officedocument.presentationml.slide+xml"/>
  <Override PartName="/ppt/slides/slide76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558.xml" ContentType="application/vnd.openxmlformats-officedocument.presentationml.slide+xml"/>
  <Override PartName="/ppt/slides/slide621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397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Override PartName="/ppt/slides/slide744.xml" ContentType="application/vnd.openxmlformats-officedocument.presentationml.slide+xml"/>
  <Override PartName="/ppt/slides/slide791.xml" ContentType="application/vnd.openxmlformats-officedocument.presentationml.slide+xml"/>
  <Default Extension="rels" ContentType="application/vnd.openxmlformats-package.relationships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52.xml" ContentType="application/vnd.openxmlformats-officedocument.presentationml.slide+xml"/>
  <Override PartName="/ppt/slides/slide536.xml" ContentType="application/vnd.openxmlformats-officedocument.presentationml.slide+xml"/>
  <Override PartName="/ppt/slides/slide583.xml" ContentType="application/vnd.openxmlformats-officedocument.presentationml.slide+xml"/>
  <Override PartName="/ppt/slides/slide722.xml" ContentType="application/vnd.openxmlformats-officedocument.presentationml.slide+xml"/>
  <Override PartName="/ppt/slides/slide12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514.xml" ContentType="application/vnd.openxmlformats-officedocument.presentationml.slide+xml"/>
  <Override PartName="/ppt/slides/slide561.xml" ContentType="application/vnd.openxmlformats-officedocument.presentationml.slide+xml"/>
  <Override PartName="/ppt/slides/slide65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53.xml" ContentType="application/vnd.openxmlformats-officedocument.presentationml.slide+xml"/>
  <Override PartName="/ppt/slides/slide498.xml" ContentType="application/vnd.openxmlformats-officedocument.presentationml.slide+xml"/>
  <Override PartName="/ppt/slides/slide700.xml" ContentType="application/vnd.openxmlformats-officedocument.presentationml.slide+xml"/>
  <Override PartName="/ppt/slides/slide145.xml" ContentType="application/vnd.openxmlformats-officedocument.presentationml.slide+xml"/>
  <Override PartName="/ppt/slides/slide192.xml" ContentType="application/vnd.openxmlformats-officedocument.presentationml.slide+xml"/>
  <Override PartName="/ppt/slides/slide637.xml" ContentType="application/vnd.openxmlformats-officedocument.presentationml.slide+xml"/>
  <Override PartName="/ppt/slides/slide684.xml" ContentType="application/vnd.openxmlformats-officedocument.presentationml.slide+xml"/>
  <Override PartName="/ppt/slides/slide97.xml" ContentType="application/vnd.openxmlformats-officedocument.presentationml.slide+xml"/>
  <Override PartName="/ppt/slides/slide331.xml" ContentType="application/vnd.openxmlformats-officedocument.presentationml.slide+xml"/>
  <Override PartName="/ppt/slides/slide429.xml" ContentType="application/vnd.openxmlformats-officedocument.presentationml.slide+xml"/>
  <Override PartName="/ppt/slides/slide476.xml" ContentType="application/vnd.openxmlformats-officedocument.presentationml.slide+xml"/>
  <Override PartName="/ppt/slides/slide615.xml" ContentType="application/vnd.openxmlformats-officedocument.presentationml.slide+xml"/>
  <Override PartName="/ppt/slides/slide662.xml" ContentType="application/vnd.openxmlformats-officedocument.presentationml.slide+xml"/>
  <Override PartName="/ppt/slides/slide28.xml" ContentType="application/vnd.openxmlformats-officedocument.presentationml.slide+xml"/>
  <Override PartName="/ppt/slides/slide75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68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599.xml" ContentType="application/vnd.openxmlformats-officedocument.presentationml.slide+xml"/>
  <Override PartName="/ppt/slides/slide738.xml" ContentType="application/vnd.openxmlformats-officedocument.presentationml.slide+xml"/>
  <Override PartName="/ppt/slides/slide785.xml" ContentType="application/vnd.openxmlformats-officedocument.presentationml.slide+xml"/>
  <Override PartName="/ppt/slides/slide3.xml" ContentType="application/vnd.openxmlformats-officedocument.presentationml.slide+xml"/>
  <Override PartName="/ppt/slides/slide101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577.xml" ContentType="application/vnd.openxmlformats-officedocument.presentationml.slide+xml"/>
  <Override PartName="/ppt/slides/slide64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369.xml" ContentType="application/vnd.openxmlformats-officedocument.presentationml.slide+xml"/>
  <Override PartName="/ppt/slides/slide432.xml" ContentType="application/vnd.openxmlformats-officedocument.presentationml.slide+xml"/>
  <Override PartName="/ppt/slides/slide716.xml" ContentType="application/vnd.openxmlformats-officedocument.presentationml.slide+xml"/>
  <Override PartName="/ppt/slides/slide763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224.xml" ContentType="application/vnd.openxmlformats-officedocument.presentationml.slide+xml"/>
  <Override PartName="/ppt/slides/slide271.xml" ContentType="application/vnd.openxmlformats-officedocument.presentationml.slide+xml"/>
  <Override PartName="/ppt/slides/slide410.xml" ContentType="application/vnd.openxmlformats-officedocument.presentationml.slide+xml"/>
  <Override PartName="/ppt/slides/slide508.xml" ContentType="application/vnd.openxmlformats-officedocument.presentationml.slide+xml"/>
  <Override PartName="/ppt/slides/slide555.xml" ContentType="application/vnd.openxmlformats-officedocument.presentationml.slide+xml"/>
  <Override PartName="/ppt/slides/slide741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533.xml" ContentType="application/vnd.openxmlformats-officedocument.presentationml.slide+xml"/>
  <Override PartName="/ppt/slides/slide580.xml" ContentType="application/vnd.openxmlformats-officedocument.presentationml.slide+xml"/>
  <Override PartName="/ppt/slides/slide678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72.xml" ContentType="application/vnd.openxmlformats-officedocument.presentationml.slide+xml"/>
  <Override PartName="/ppt/slides/slide609.xml" ContentType="application/vnd.openxmlformats-officedocument.presentationml.slide+xml"/>
  <Override PartName="/ppt/slides/slide117.xml" ContentType="application/vnd.openxmlformats-officedocument.presentationml.slide+xml"/>
  <Override PartName="/ppt/slides/slide164.xml" ContentType="application/vnd.openxmlformats-officedocument.presentationml.slide+xml"/>
  <Override PartName="/ppt/slides/slide448.xml" ContentType="application/vnd.openxmlformats-officedocument.presentationml.slide+xml"/>
  <Override PartName="/ppt/slides/slide495.xml" ContentType="application/vnd.openxmlformats-officedocument.presentationml.slide+xml"/>
  <Override PartName="/ppt/slides/slide511.xml" ContentType="application/vnd.openxmlformats-officedocument.presentationml.slide+xml"/>
  <Override PartName="/ppt/slides/slide656.xml" ContentType="application/vnd.openxmlformats-officedocument.presentationml.slide+xml"/>
  <Override PartName="/ppt/slides/slide69.xml" ContentType="application/vnd.openxmlformats-officedocument.presentationml.slide+xml"/>
  <Override PartName="/ppt/slides/slide287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634.xml" ContentType="application/vnd.openxmlformats-officedocument.presentationml.slide+xml"/>
  <Override PartName="/ppt/slides/slide681.xml" ContentType="application/vnd.openxmlformats-officedocument.presentationml.slide+xml"/>
  <Override PartName="/ppt/slides/slide779.xml" ContentType="application/vnd.openxmlformats-officedocument.presentationml.slide+xml"/>
  <Override PartName="/ppt/slides/slide47.xml" ContentType="application/vnd.openxmlformats-officedocument.presentationml.slide+xml"/>
  <Override PartName="/ppt/slides/slide426.xml" ContentType="application/vnd.openxmlformats-officedocument.presentationml.slide+xml"/>
  <Override PartName="/ppt/slides/slide757.xml" ContentType="application/vnd.openxmlformats-officedocument.presentationml.slide+xml"/>
  <Override PartName="/ppt/slides/slide120.xml" ContentType="application/vnd.openxmlformats-officedocument.presentationml.slide+xml"/>
  <Override PartName="/ppt/slides/slide265.xml" ContentType="application/vnd.openxmlformats-officedocument.presentationml.slide+xml"/>
  <Override PartName="/ppt/slides/slide596.xml" ContentType="application/vnd.openxmlformats-officedocument.presentationml.slide+xml"/>
  <Override PartName="/ppt/slides/slide612.xml" ContentType="application/vnd.openxmlformats-officedocument.presentationml.slide+xml"/>
  <Override PartName="/ppt/slides/slide72.xml" ContentType="application/vnd.openxmlformats-officedocument.presentationml.slide+xml"/>
  <Override PartName="/ppt/slides/slide451.xml" ContentType="application/vnd.openxmlformats-officedocument.presentationml.slide+xml"/>
  <Override PartName="/ppt/slides/slide782.xml" ContentType="application/vnd.openxmlformats-officedocument.presentationml.slide+xml"/>
  <Override PartName="/ppt/slides/slide290.xml" ContentType="application/vnd.openxmlformats-officedocument.presentationml.slide+xml"/>
  <Override PartName="/ppt/slides/slide527.xml" ContentType="application/vnd.openxmlformats-officedocument.presentationml.slide+xml"/>
  <Override PartName="/ppt/slides/slide713.xml" ContentType="application/vnd.openxmlformats-officedocument.presentationml.slide+xml"/>
  <Override PartName="/ppt/slides/slide221.xml" ContentType="application/vnd.openxmlformats-officedocument.presentationml.slide+xml"/>
  <Override PartName="/ppt/slides/slide366.xml" ContentType="application/vnd.openxmlformats-officedocument.presentationml.slide+xml"/>
  <Override PartName="/ppt/slides/slide552.xml" ContentType="application/vnd.openxmlformats-officedocument.presentationml.slide+xml"/>
  <Override PartName="/ppt/slides/slide697.xml" ContentType="application/vnd.openxmlformats-officedocument.presentationml.slide+xml"/>
  <Override PartName="/ppt/slides/slide391.xml" ContentType="application/vnd.openxmlformats-officedocument.presentationml.slide+xml"/>
  <Override PartName="/ppt/slides/slide628.xml" ContentType="application/vnd.openxmlformats-officedocument.presentationml.slide+xml"/>
  <Override PartName="/ppt/slides/slide136.xml" ContentType="application/vnd.openxmlformats-officedocument.presentationml.slide+xml"/>
  <Override PartName="/ppt/slides/slide467.xml" ContentType="application/vnd.openxmlformats-officedocument.presentationml.slide+xml"/>
  <Override PartName="/ppt/slides/slide88.xml" ContentType="application/vnd.openxmlformats-officedocument.presentationml.slide+xml"/>
  <Override PartName="/ppt/slides/slide322.xml" ContentType="application/vnd.openxmlformats-officedocument.presentationml.slide+xml"/>
  <Override PartName="/ppt/slides/slide653.xml" ContentType="application/vnd.openxmlformats-officedocument.presentationml.slide+xml"/>
  <Override PartName="/ppt/slides/slide798.xml" ContentType="application/vnd.openxmlformats-officedocument.presentationml.slide+xml"/>
  <Override PartName="/ppt/slides/slide19.xml" ContentType="application/vnd.openxmlformats-officedocument.presentationml.slide+xml"/>
  <Override PartName="/ppt/slides/slide161.xml" ContentType="application/vnd.openxmlformats-officedocument.presentationml.slide+xml"/>
  <Override PartName="/ppt/slides/slide492.xml" ContentType="application/vnd.openxmlformats-officedocument.presentationml.slide+xml"/>
  <Override PartName="/ppt/slides/slide729.xml" ContentType="application/vnd.openxmlformats-officedocument.presentationml.slide+xml"/>
  <Override PartName="/ppt/slides/slide237.xml" ContentType="application/vnd.openxmlformats-officedocument.presentationml.slide+xml"/>
  <Override PartName="/ppt/slides/slide423.xml" ContentType="application/vnd.openxmlformats-officedocument.presentationml.slide+xml"/>
  <Override PartName="/ppt/slides/slide568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262.xml" ContentType="application/vnd.openxmlformats-officedocument.presentationml.slide+xml"/>
  <Override PartName="/ppt/slides/slide754.xml" ContentType="application/vnd.openxmlformats-officedocument.presentationml.slid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1"/>
  </p:notesMasterIdLst>
  <p:sldIdLst>
    <p:sldId id="1630" r:id="rId2"/>
    <p:sldId id="257" r:id="rId3"/>
    <p:sldId id="421" r:id="rId4"/>
    <p:sldId id="944" r:id="rId5"/>
    <p:sldId id="317" r:id="rId6"/>
    <p:sldId id="437" r:id="rId7"/>
    <p:sldId id="813" r:id="rId8"/>
    <p:sldId id="318" r:id="rId9"/>
    <p:sldId id="337" r:id="rId10"/>
    <p:sldId id="276" r:id="rId11"/>
    <p:sldId id="814" r:id="rId12"/>
    <p:sldId id="815" r:id="rId13"/>
    <p:sldId id="945" r:id="rId14"/>
    <p:sldId id="946" r:id="rId15"/>
    <p:sldId id="262" r:id="rId16"/>
    <p:sldId id="723" r:id="rId17"/>
    <p:sldId id="279" r:id="rId18"/>
    <p:sldId id="728" r:id="rId19"/>
    <p:sldId id="947" r:id="rId20"/>
    <p:sldId id="440" r:id="rId21"/>
    <p:sldId id="441" r:id="rId22"/>
    <p:sldId id="442" r:id="rId23"/>
    <p:sldId id="948" r:id="rId24"/>
    <p:sldId id="730" r:id="rId25"/>
    <p:sldId id="732" r:id="rId26"/>
    <p:sldId id="733" r:id="rId27"/>
    <p:sldId id="447" r:id="rId28"/>
    <p:sldId id="448" r:id="rId29"/>
    <p:sldId id="820" r:id="rId30"/>
    <p:sldId id="822" r:id="rId31"/>
    <p:sldId id="823" r:id="rId32"/>
    <p:sldId id="825" r:id="rId33"/>
    <p:sldId id="826" r:id="rId34"/>
    <p:sldId id="919" r:id="rId35"/>
    <p:sldId id="828" r:id="rId36"/>
    <p:sldId id="829" r:id="rId37"/>
    <p:sldId id="830" r:id="rId38"/>
    <p:sldId id="831" r:id="rId39"/>
    <p:sldId id="832" r:id="rId40"/>
    <p:sldId id="833" r:id="rId41"/>
    <p:sldId id="949" r:id="rId42"/>
    <p:sldId id="951" r:id="rId43"/>
    <p:sldId id="952" r:id="rId44"/>
    <p:sldId id="953" r:id="rId45"/>
    <p:sldId id="954" r:id="rId46"/>
    <p:sldId id="955" r:id="rId47"/>
    <p:sldId id="963" r:id="rId48"/>
    <p:sldId id="956" r:id="rId49"/>
    <p:sldId id="964" r:id="rId50"/>
    <p:sldId id="957" r:id="rId51"/>
    <p:sldId id="958" r:id="rId52"/>
    <p:sldId id="959" r:id="rId53"/>
    <p:sldId id="965" r:id="rId54"/>
    <p:sldId id="960" r:id="rId55"/>
    <p:sldId id="966" r:id="rId56"/>
    <p:sldId id="961" r:id="rId57"/>
    <p:sldId id="962" r:id="rId58"/>
    <p:sldId id="967" r:id="rId59"/>
    <p:sldId id="968" r:id="rId60"/>
    <p:sldId id="969" r:id="rId61"/>
    <p:sldId id="970" r:id="rId62"/>
    <p:sldId id="971" r:id="rId63"/>
    <p:sldId id="974" r:id="rId64"/>
    <p:sldId id="973" r:id="rId65"/>
    <p:sldId id="975" r:id="rId66"/>
    <p:sldId id="835" r:id="rId67"/>
    <p:sldId id="836" r:id="rId68"/>
    <p:sldId id="838" r:id="rId69"/>
    <p:sldId id="839" r:id="rId70"/>
    <p:sldId id="840" r:id="rId71"/>
    <p:sldId id="841" r:id="rId72"/>
    <p:sldId id="842" r:id="rId73"/>
    <p:sldId id="843" r:id="rId74"/>
    <p:sldId id="844" r:id="rId75"/>
    <p:sldId id="976" r:id="rId76"/>
    <p:sldId id="920" r:id="rId77"/>
    <p:sldId id="921" r:id="rId78"/>
    <p:sldId id="977" r:id="rId79"/>
    <p:sldId id="978" r:id="rId80"/>
    <p:sldId id="845" r:id="rId81"/>
    <p:sldId id="846" r:id="rId82"/>
    <p:sldId id="922" r:id="rId83"/>
    <p:sldId id="979" r:id="rId84"/>
    <p:sldId id="982" r:id="rId85"/>
    <p:sldId id="980" r:id="rId86"/>
    <p:sldId id="981" r:id="rId87"/>
    <p:sldId id="983" r:id="rId88"/>
    <p:sldId id="847" r:id="rId89"/>
    <p:sldId id="848" r:id="rId90"/>
    <p:sldId id="849" r:id="rId91"/>
    <p:sldId id="851" r:id="rId92"/>
    <p:sldId id="852" r:id="rId93"/>
    <p:sldId id="853" r:id="rId94"/>
    <p:sldId id="984" r:id="rId95"/>
    <p:sldId id="854" r:id="rId96"/>
    <p:sldId id="928" r:id="rId97"/>
    <p:sldId id="856" r:id="rId98"/>
    <p:sldId id="857" r:id="rId99"/>
    <p:sldId id="985" r:id="rId100"/>
    <p:sldId id="986" r:id="rId101"/>
    <p:sldId id="858" r:id="rId102"/>
    <p:sldId id="859" r:id="rId103"/>
    <p:sldId id="861" r:id="rId104"/>
    <p:sldId id="862" r:id="rId105"/>
    <p:sldId id="987" r:id="rId106"/>
    <p:sldId id="864" r:id="rId107"/>
    <p:sldId id="931" r:id="rId108"/>
    <p:sldId id="930" r:id="rId109"/>
    <p:sldId id="991" r:id="rId110"/>
    <p:sldId id="992" r:id="rId111"/>
    <p:sldId id="988" r:id="rId112"/>
    <p:sldId id="989" r:id="rId113"/>
    <p:sldId id="990" r:id="rId114"/>
    <p:sldId id="868" r:id="rId115"/>
    <p:sldId id="869" r:id="rId116"/>
    <p:sldId id="870" r:id="rId117"/>
    <p:sldId id="871" r:id="rId118"/>
    <p:sldId id="993" r:id="rId119"/>
    <p:sldId id="994" r:id="rId120"/>
    <p:sldId id="996" r:id="rId121"/>
    <p:sldId id="997" r:id="rId122"/>
    <p:sldId id="998" r:id="rId123"/>
    <p:sldId id="1000" r:id="rId124"/>
    <p:sldId id="999" r:id="rId125"/>
    <p:sldId id="1001" r:id="rId126"/>
    <p:sldId id="1002" r:id="rId127"/>
    <p:sldId id="1004" r:id="rId128"/>
    <p:sldId id="874" r:id="rId129"/>
    <p:sldId id="1005" r:id="rId130"/>
    <p:sldId id="1006" r:id="rId131"/>
    <p:sldId id="1007" r:id="rId132"/>
    <p:sldId id="876" r:id="rId133"/>
    <p:sldId id="877" r:id="rId134"/>
    <p:sldId id="878" r:id="rId135"/>
    <p:sldId id="933" r:id="rId136"/>
    <p:sldId id="879" r:id="rId137"/>
    <p:sldId id="1008" r:id="rId138"/>
    <p:sldId id="880" r:id="rId139"/>
    <p:sldId id="881" r:id="rId140"/>
    <p:sldId id="882" r:id="rId141"/>
    <p:sldId id="883" r:id="rId142"/>
    <p:sldId id="935" r:id="rId143"/>
    <p:sldId id="1009" r:id="rId144"/>
    <p:sldId id="1012" r:id="rId145"/>
    <p:sldId id="1010" r:id="rId146"/>
    <p:sldId id="1011" r:id="rId147"/>
    <p:sldId id="884" r:id="rId148"/>
    <p:sldId id="885" r:id="rId149"/>
    <p:sldId id="886" r:id="rId150"/>
    <p:sldId id="887" r:id="rId151"/>
    <p:sldId id="888" r:id="rId152"/>
    <p:sldId id="889" r:id="rId153"/>
    <p:sldId id="890" r:id="rId154"/>
    <p:sldId id="891" r:id="rId155"/>
    <p:sldId id="938" r:id="rId156"/>
    <p:sldId id="1013" r:id="rId157"/>
    <p:sldId id="939" r:id="rId158"/>
    <p:sldId id="940" r:id="rId159"/>
    <p:sldId id="892" r:id="rId160"/>
    <p:sldId id="893" r:id="rId161"/>
    <p:sldId id="1014" r:id="rId162"/>
    <p:sldId id="894" r:id="rId163"/>
    <p:sldId id="895" r:id="rId164"/>
    <p:sldId id="896" r:id="rId165"/>
    <p:sldId id="897" r:id="rId166"/>
    <p:sldId id="898" r:id="rId167"/>
    <p:sldId id="899" r:id="rId168"/>
    <p:sldId id="900" r:id="rId169"/>
    <p:sldId id="901" r:id="rId170"/>
    <p:sldId id="902" r:id="rId171"/>
    <p:sldId id="903" r:id="rId172"/>
    <p:sldId id="904" r:id="rId173"/>
    <p:sldId id="905" r:id="rId174"/>
    <p:sldId id="906" r:id="rId175"/>
    <p:sldId id="1015" r:id="rId176"/>
    <p:sldId id="942" r:id="rId177"/>
    <p:sldId id="907" r:id="rId178"/>
    <p:sldId id="943" r:id="rId179"/>
    <p:sldId id="908" r:id="rId180"/>
    <p:sldId id="909" r:id="rId181"/>
    <p:sldId id="910" r:id="rId182"/>
    <p:sldId id="911" r:id="rId183"/>
    <p:sldId id="912" r:id="rId184"/>
    <p:sldId id="913" r:id="rId185"/>
    <p:sldId id="914" r:id="rId186"/>
    <p:sldId id="1016" r:id="rId187"/>
    <p:sldId id="1017" r:id="rId188"/>
    <p:sldId id="1018" r:id="rId189"/>
    <p:sldId id="1019" r:id="rId190"/>
    <p:sldId id="1020" r:id="rId191"/>
    <p:sldId id="1021" r:id="rId192"/>
    <p:sldId id="1022" r:id="rId193"/>
    <p:sldId id="1023" r:id="rId194"/>
    <p:sldId id="1024" r:id="rId195"/>
    <p:sldId id="1025" r:id="rId196"/>
    <p:sldId id="1026" r:id="rId197"/>
    <p:sldId id="1027" r:id="rId198"/>
    <p:sldId id="1028" r:id="rId199"/>
    <p:sldId id="1029" r:id="rId200"/>
    <p:sldId id="1030" r:id="rId201"/>
    <p:sldId id="1031" r:id="rId202"/>
    <p:sldId id="1032" r:id="rId203"/>
    <p:sldId id="1033" r:id="rId204"/>
    <p:sldId id="1034" r:id="rId205"/>
    <p:sldId id="1035" r:id="rId206"/>
    <p:sldId id="1036" r:id="rId207"/>
    <p:sldId id="1037" r:id="rId208"/>
    <p:sldId id="1038" r:id="rId209"/>
    <p:sldId id="1039" r:id="rId210"/>
    <p:sldId id="1040" r:id="rId211"/>
    <p:sldId id="1041" r:id="rId212"/>
    <p:sldId id="1042" r:id="rId213"/>
    <p:sldId id="1043" r:id="rId214"/>
    <p:sldId id="1044" r:id="rId215"/>
    <p:sldId id="1045" r:id="rId216"/>
    <p:sldId id="1046" r:id="rId217"/>
    <p:sldId id="1047" r:id="rId218"/>
    <p:sldId id="1048" r:id="rId219"/>
    <p:sldId id="1049" r:id="rId220"/>
    <p:sldId id="1050" r:id="rId221"/>
    <p:sldId id="1051" r:id="rId222"/>
    <p:sldId id="1052" r:id="rId223"/>
    <p:sldId id="1053" r:id="rId224"/>
    <p:sldId id="1054" r:id="rId225"/>
    <p:sldId id="1055" r:id="rId226"/>
    <p:sldId id="1056" r:id="rId227"/>
    <p:sldId id="1057" r:id="rId228"/>
    <p:sldId id="1058" r:id="rId229"/>
    <p:sldId id="1059" r:id="rId230"/>
    <p:sldId id="1060" r:id="rId231"/>
    <p:sldId id="1061" r:id="rId232"/>
    <p:sldId id="1062" r:id="rId233"/>
    <p:sldId id="1063" r:id="rId234"/>
    <p:sldId id="1064" r:id="rId235"/>
    <p:sldId id="1065" r:id="rId236"/>
    <p:sldId id="1066" r:id="rId237"/>
    <p:sldId id="1067" r:id="rId238"/>
    <p:sldId id="1068" r:id="rId239"/>
    <p:sldId id="1069" r:id="rId240"/>
    <p:sldId id="1070" r:id="rId241"/>
    <p:sldId id="1071" r:id="rId242"/>
    <p:sldId id="1072" r:id="rId243"/>
    <p:sldId id="1073" r:id="rId244"/>
    <p:sldId id="1074" r:id="rId245"/>
    <p:sldId id="1075" r:id="rId246"/>
    <p:sldId id="1076" r:id="rId247"/>
    <p:sldId id="1077" r:id="rId248"/>
    <p:sldId id="1078" r:id="rId249"/>
    <p:sldId id="1079" r:id="rId250"/>
    <p:sldId id="1080" r:id="rId251"/>
    <p:sldId id="1081" r:id="rId252"/>
    <p:sldId id="1082" r:id="rId253"/>
    <p:sldId id="1083" r:id="rId254"/>
    <p:sldId id="1084" r:id="rId255"/>
    <p:sldId id="1085" r:id="rId256"/>
    <p:sldId id="1086" r:id="rId257"/>
    <p:sldId id="1087" r:id="rId258"/>
    <p:sldId id="1088" r:id="rId259"/>
    <p:sldId id="1089" r:id="rId260"/>
    <p:sldId id="1090" r:id="rId261"/>
    <p:sldId id="1091" r:id="rId262"/>
    <p:sldId id="1092" r:id="rId263"/>
    <p:sldId id="1093" r:id="rId264"/>
    <p:sldId id="1094" r:id="rId265"/>
    <p:sldId id="1095" r:id="rId266"/>
    <p:sldId id="1096" r:id="rId267"/>
    <p:sldId id="1097" r:id="rId268"/>
    <p:sldId id="1098" r:id="rId269"/>
    <p:sldId id="1099" r:id="rId270"/>
    <p:sldId id="1100" r:id="rId271"/>
    <p:sldId id="1101" r:id="rId272"/>
    <p:sldId id="1102" r:id="rId273"/>
    <p:sldId id="1103" r:id="rId274"/>
    <p:sldId id="1104" r:id="rId275"/>
    <p:sldId id="1105" r:id="rId276"/>
    <p:sldId id="1106" r:id="rId277"/>
    <p:sldId id="1107" r:id="rId278"/>
    <p:sldId id="1108" r:id="rId279"/>
    <p:sldId id="1109" r:id="rId280"/>
    <p:sldId id="1110" r:id="rId281"/>
    <p:sldId id="1111" r:id="rId282"/>
    <p:sldId id="1112" r:id="rId283"/>
    <p:sldId id="1113" r:id="rId284"/>
    <p:sldId id="1114" r:id="rId285"/>
    <p:sldId id="1115" r:id="rId286"/>
    <p:sldId id="1116" r:id="rId287"/>
    <p:sldId id="1117" r:id="rId288"/>
    <p:sldId id="1118" r:id="rId289"/>
    <p:sldId id="1119" r:id="rId290"/>
    <p:sldId id="1120" r:id="rId291"/>
    <p:sldId id="1121" r:id="rId292"/>
    <p:sldId id="1122" r:id="rId293"/>
    <p:sldId id="1123" r:id="rId294"/>
    <p:sldId id="1124" r:id="rId295"/>
    <p:sldId id="1125" r:id="rId296"/>
    <p:sldId id="1126" r:id="rId297"/>
    <p:sldId id="1127" r:id="rId298"/>
    <p:sldId id="1128" r:id="rId299"/>
    <p:sldId id="1129" r:id="rId300"/>
    <p:sldId id="1130" r:id="rId301"/>
    <p:sldId id="1131" r:id="rId302"/>
    <p:sldId id="1132" r:id="rId303"/>
    <p:sldId id="1133" r:id="rId304"/>
    <p:sldId id="1134" r:id="rId305"/>
    <p:sldId id="1135" r:id="rId306"/>
    <p:sldId id="1136" r:id="rId307"/>
    <p:sldId id="1137" r:id="rId308"/>
    <p:sldId id="1138" r:id="rId309"/>
    <p:sldId id="1139" r:id="rId310"/>
    <p:sldId id="1140" r:id="rId311"/>
    <p:sldId id="1141" r:id="rId312"/>
    <p:sldId id="1142" r:id="rId313"/>
    <p:sldId id="1143" r:id="rId314"/>
    <p:sldId id="1144" r:id="rId315"/>
    <p:sldId id="1145" r:id="rId316"/>
    <p:sldId id="1146" r:id="rId317"/>
    <p:sldId id="1147" r:id="rId318"/>
    <p:sldId id="1148" r:id="rId319"/>
    <p:sldId id="1149" r:id="rId320"/>
    <p:sldId id="1150" r:id="rId321"/>
    <p:sldId id="1151" r:id="rId322"/>
    <p:sldId id="1152" r:id="rId323"/>
    <p:sldId id="1153" r:id="rId324"/>
    <p:sldId id="1154" r:id="rId325"/>
    <p:sldId id="1155" r:id="rId326"/>
    <p:sldId id="1156" r:id="rId327"/>
    <p:sldId id="1157" r:id="rId328"/>
    <p:sldId id="1158" r:id="rId329"/>
    <p:sldId id="1159" r:id="rId330"/>
    <p:sldId id="1160" r:id="rId331"/>
    <p:sldId id="1161" r:id="rId332"/>
    <p:sldId id="1162" r:id="rId333"/>
    <p:sldId id="1163" r:id="rId334"/>
    <p:sldId id="1164" r:id="rId335"/>
    <p:sldId id="1165" r:id="rId336"/>
    <p:sldId id="1166" r:id="rId337"/>
    <p:sldId id="1167" r:id="rId338"/>
    <p:sldId id="1168" r:id="rId339"/>
    <p:sldId id="1169" r:id="rId340"/>
    <p:sldId id="1170" r:id="rId341"/>
    <p:sldId id="1171" r:id="rId342"/>
    <p:sldId id="1172" r:id="rId343"/>
    <p:sldId id="1173" r:id="rId344"/>
    <p:sldId id="1174" r:id="rId345"/>
    <p:sldId id="1175" r:id="rId346"/>
    <p:sldId id="1176" r:id="rId347"/>
    <p:sldId id="1177" r:id="rId348"/>
    <p:sldId id="1178" r:id="rId349"/>
    <p:sldId id="1179" r:id="rId350"/>
    <p:sldId id="1180" r:id="rId351"/>
    <p:sldId id="1181" r:id="rId352"/>
    <p:sldId id="1182" r:id="rId353"/>
    <p:sldId id="1183" r:id="rId354"/>
    <p:sldId id="1184" r:id="rId355"/>
    <p:sldId id="1185" r:id="rId356"/>
    <p:sldId id="1186" r:id="rId357"/>
    <p:sldId id="1187" r:id="rId358"/>
    <p:sldId id="1188" r:id="rId359"/>
    <p:sldId id="1189" r:id="rId360"/>
    <p:sldId id="1190" r:id="rId361"/>
    <p:sldId id="1191" r:id="rId362"/>
    <p:sldId id="1192" r:id="rId363"/>
    <p:sldId id="1193" r:id="rId364"/>
    <p:sldId id="1194" r:id="rId365"/>
    <p:sldId id="1195" r:id="rId366"/>
    <p:sldId id="1196" r:id="rId367"/>
    <p:sldId id="1197" r:id="rId368"/>
    <p:sldId id="1198" r:id="rId369"/>
    <p:sldId id="1199" r:id="rId370"/>
    <p:sldId id="1200" r:id="rId371"/>
    <p:sldId id="1201" r:id="rId372"/>
    <p:sldId id="1202" r:id="rId373"/>
    <p:sldId id="1203" r:id="rId374"/>
    <p:sldId id="1204" r:id="rId375"/>
    <p:sldId id="1205" r:id="rId376"/>
    <p:sldId id="1206" r:id="rId377"/>
    <p:sldId id="1207" r:id="rId378"/>
    <p:sldId id="1208" r:id="rId379"/>
    <p:sldId id="1209" r:id="rId380"/>
    <p:sldId id="1210" r:id="rId381"/>
    <p:sldId id="1211" r:id="rId382"/>
    <p:sldId id="1212" r:id="rId383"/>
    <p:sldId id="1213" r:id="rId384"/>
    <p:sldId id="1214" r:id="rId385"/>
    <p:sldId id="1215" r:id="rId386"/>
    <p:sldId id="1216" r:id="rId387"/>
    <p:sldId id="1217" r:id="rId388"/>
    <p:sldId id="1218" r:id="rId389"/>
    <p:sldId id="1219" r:id="rId390"/>
    <p:sldId id="1220" r:id="rId391"/>
    <p:sldId id="1221" r:id="rId392"/>
    <p:sldId id="1222" r:id="rId393"/>
    <p:sldId id="1223" r:id="rId394"/>
    <p:sldId id="1224" r:id="rId395"/>
    <p:sldId id="1225" r:id="rId396"/>
    <p:sldId id="1226" r:id="rId397"/>
    <p:sldId id="1227" r:id="rId398"/>
    <p:sldId id="1228" r:id="rId399"/>
    <p:sldId id="1229" r:id="rId400"/>
    <p:sldId id="1230" r:id="rId401"/>
    <p:sldId id="1231" r:id="rId402"/>
    <p:sldId id="1232" r:id="rId403"/>
    <p:sldId id="1233" r:id="rId404"/>
    <p:sldId id="1234" r:id="rId405"/>
    <p:sldId id="1235" r:id="rId406"/>
    <p:sldId id="1236" r:id="rId407"/>
    <p:sldId id="1237" r:id="rId408"/>
    <p:sldId id="1238" r:id="rId409"/>
    <p:sldId id="1239" r:id="rId410"/>
    <p:sldId id="1240" r:id="rId411"/>
    <p:sldId id="1241" r:id="rId412"/>
    <p:sldId id="1242" r:id="rId413"/>
    <p:sldId id="1243" r:id="rId414"/>
    <p:sldId id="1244" r:id="rId415"/>
    <p:sldId id="1245" r:id="rId416"/>
    <p:sldId id="1246" r:id="rId417"/>
    <p:sldId id="1247" r:id="rId418"/>
    <p:sldId id="1248" r:id="rId419"/>
    <p:sldId id="1249" r:id="rId420"/>
    <p:sldId id="1250" r:id="rId421"/>
    <p:sldId id="1251" r:id="rId422"/>
    <p:sldId id="1252" r:id="rId423"/>
    <p:sldId id="1253" r:id="rId424"/>
    <p:sldId id="1254" r:id="rId425"/>
    <p:sldId id="1255" r:id="rId426"/>
    <p:sldId id="1256" r:id="rId427"/>
    <p:sldId id="1257" r:id="rId428"/>
    <p:sldId id="1258" r:id="rId429"/>
    <p:sldId id="1259" r:id="rId430"/>
    <p:sldId id="1260" r:id="rId431"/>
    <p:sldId id="1261" r:id="rId432"/>
    <p:sldId id="1262" r:id="rId433"/>
    <p:sldId id="1263" r:id="rId434"/>
    <p:sldId id="1264" r:id="rId435"/>
    <p:sldId id="1265" r:id="rId436"/>
    <p:sldId id="1266" r:id="rId437"/>
    <p:sldId id="1267" r:id="rId438"/>
    <p:sldId id="1268" r:id="rId439"/>
    <p:sldId id="1269" r:id="rId440"/>
    <p:sldId id="1270" r:id="rId441"/>
    <p:sldId id="1271" r:id="rId442"/>
    <p:sldId id="1272" r:id="rId443"/>
    <p:sldId id="1273" r:id="rId444"/>
    <p:sldId id="1274" r:id="rId445"/>
    <p:sldId id="1275" r:id="rId446"/>
    <p:sldId id="1276" r:id="rId447"/>
    <p:sldId id="1277" r:id="rId448"/>
    <p:sldId id="1278" r:id="rId449"/>
    <p:sldId id="1279" r:id="rId450"/>
    <p:sldId id="1280" r:id="rId451"/>
    <p:sldId id="1281" r:id="rId452"/>
    <p:sldId id="1282" r:id="rId453"/>
    <p:sldId id="1283" r:id="rId454"/>
    <p:sldId id="1284" r:id="rId455"/>
    <p:sldId id="1285" r:id="rId456"/>
    <p:sldId id="1286" r:id="rId457"/>
    <p:sldId id="1287" r:id="rId458"/>
    <p:sldId id="1288" r:id="rId459"/>
    <p:sldId id="1289" r:id="rId460"/>
    <p:sldId id="1290" r:id="rId461"/>
    <p:sldId id="1291" r:id="rId462"/>
    <p:sldId id="1292" r:id="rId463"/>
    <p:sldId id="1293" r:id="rId464"/>
    <p:sldId id="1294" r:id="rId465"/>
    <p:sldId id="1295" r:id="rId466"/>
    <p:sldId id="1296" r:id="rId467"/>
    <p:sldId id="1297" r:id="rId468"/>
    <p:sldId id="1298" r:id="rId469"/>
    <p:sldId id="1299" r:id="rId470"/>
    <p:sldId id="1300" r:id="rId471"/>
    <p:sldId id="1301" r:id="rId472"/>
    <p:sldId id="1302" r:id="rId473"/>
    <p:sldId id="1303" r:id="rId474"/>
    <p:sldId id="1304" r:id="rId475"/>
    <p:sldId id="1305" r:id="rId476"/>
    <p:sldId id="1306" r:id="rId477"/>
    <p:sldId id="1307" r:id="rId478"/>
    <p:sldId id="1308" r:id="rId479"/>
    <p:sldId id="1309" r:id="rId480"/>
    <p:sldId id="1310" r:id="rId481"/>
    <p:sldId id="1311" r:id="rId482"/>
    <p:sldId id="1312" r:id="rId483"/>
    <p:sldId id="1313" r:id="rId484"/>
    <p:sldId id="1314" r:id="rId485"/>
    <p:sldId id="1315" r:id="rId486"/>
    <p:sldId id="1316" r:id="rId487"/>
    <p:sldId id="1317" r:id="rId488"/>
    <p:sldId id="1318" r:id="rId489"/>
    <p:sldId id="1319" r:id="rId490"/>
    <p:sldId id="1320" r:id="rId491"/>
    <p:sldId id="1321" r:id="rId492"/>
    <p:sldId id="1322" r:id="rId493"/>
    <p:sldId id="1323" r:id="rId494"/>
    <p:sldId id="1324" r:id="rId495"/>
    <p:sldId id="1325" r:id="rId496"/>
    <p:sldId id="1326" r:id="rId497"/>
    <p:sldId id="1327" r:id="rId498"/>
    <p:sldId id="1328" r:id="rId499"/>
    <p:sldId id="1329" r:id="rId500"/>
    <p:sldId id="1330" r:id="rId501"/>
    <p:sldId id="1331" r:id="rId502"/>
    <p:sldId id="1332" r:id="rId503"/>
    <p:sldId id="1333" r:id="rId504"/>
    <p:sldId id="1334" r:id="rId505"/>
    <p:sldId id="1335" r:id="rId506"/>
    <p:sldId id="1336" r:id="rId507"/>
    <p:sldId id="1337" r:id="rId508"/>
    <p:sldId id="1338" r:id="rId509"/>
    <p:sldId id="1339" r:id="rId510"/>
    <p:sldId id="1340" r:id="rId511"/>
    <p:sldId id="1341" r:id="rId512"/>
    <p:sldId id="1342" r:id="rId513"/>
    <p:sldId id="1343" r:id="rId514"/>
    <p:sldId id="1344" r:id="rId515"/>
    <p:sldId id="1345" r:id="rId516"/>
    <p:sldId id="1346" r:id="rId517"/>
    <p:sldId id="1347" r:id="rId518"/>
    <p:sldId id="1348" r:id="rId519"/>
    <p:sldId id="1349" r:id="rId520"/>
    <p:sldId id="1350" r:id="rId521"/>
    <p:sldId id="1351" r:id="rId522"/>
    <p:sldId id="1352" r:id="rId523"/>
    <p:sldId id="1353" r:id="rId524"/>
    <p:sldId id="1354" r:id="rId525"/>
    <p:sldId id="1355" r:id="rId526"/>
    <p:sldId id="1356" r:id="rId527"/>
    <p:sldId id="1357" r:id="rId528"/>
    <p:sldId id="1358" r:id="rId529"/>
    <p:sldId id="1359" r:id="rId530"/>
    <p:sldId id="1360" r:id="rId531"/>
    <p:sldId id="1361" r:id="rId532"/>
    <p:sldId id="1362" r:id="rId533"/>
    <p:sldId id="1363" r:id="rId534"/>
    <p:sldId id="1364" r:id="rId535"/>
    <p:sldId id="1365" r:id="rId536"/>
    <p:sldId id="1366" r:id="rId537"/>
    <p:sldId id="1367" r:id="rId538"/>
    <p:sldId id="1368" r:id="rId539"/>
    <p:sldId id="1369" r:id="rId540"/>
    <p:sldId id="1370" r:id="rId541"/>
    <p:sldId id="1371" r:id="rId542"/>
    <p:sldId id="1372" r:id="rId543"/>
    <p:sldId id="1373" r:id="rId544"/>
    <p:sldId id="1374" r:id="rId545"/>
    <p:sldId id="1375" r:id="rId546"/>
    <p:sldId id="1376" r:id="rId547"/>
    <p:sldId id="1377" r:id="rId548"/>
    <p:sldId id="1378" r:id="rId549"/>
    <p:sldId id="1379" r:id="rId550"/>
    <p:sldId id="1380" r:id="rId551"/>
    <p:sldId id="1381" r:id="rId552"/>
    <p:sldId id="1382" r:id="rId553"/>
    <p:sldId id="1383" r:id="rId554"/>
    <p:sldId id="1384" r:id="rId555"/>
    <p:sldId id="1385" r:id="rId556"/>
    <p:sldId id="1386" r:id="rId557"/>
    <p:sldId id="1387" r:id="rId558"/>
    <p:sldId id="1388" r:id="rId559"/>
    <p:sldId id="1389" r:id="rId560"/>
    <p:sldId id="1390" r:id="rId561"/>
    <p:sldId id="1391" r:id="rId562"/>
    <p:sldId id="1392" r:id="rId563"/>
    <p:sldId id="1393" r:id="rId564"/>
    <p:sldId id="1394" r:id="rId565"/>
    <p:sldId id="1395" r:id="rId566"/>
    <p:sldId id="1396" r:id="rId567"/>
    <p:sldId id="1397" r:id="rId568"/>
    <p:sldId id="1398" r:id="rId569"/>
    <p:sldId id="1399" r:id="rId570"/>
    <p:sldId id="1400" r:id="rId571"/>
    <p:sldId id="1401" r:id="rId572"/>
    <p:sldId id="1402" r:id="rId573"/>
    <p:sldId id="1403" r:id="rId574"/>
    <p:sldId id="1404" r:id="rId575"/>
    <p:sldId id="1405" r:id="rId576"/>
    <p:sldId id="1406" r:id="rId577"/>
    <p:sldId id="1407" r:id="rId578"/>
    <p:sldId id="1408" r:id="rId579"/>
    <p:sldId id="1409" r:id="rId580"/>
    <p:sldId id="1410" r:id="rId581"/>
    <p:sldId id="1411" r:id="rId582"/>
    <p:sldId id="1412" r:id="rId583"/>
    <p:sldId id="1413" r:id="rId584"/>
    <p:sldId id="1414" r:id="rId585"/>
    <p:sldId id="1415" r:id="rId586"/>
    <p:sldId id="1416" r:id="rId587"/>
    <p:sldId id="1417" r:id="rId588"/>
    <p:sldId id="1418" r:id="rId589"/>
    <p:sldId id="1419" r:id="rId590"/>
    <p:sldId id="1420" r:id="rId591"/>
    <p:sldId id="1421" r:id="rId592"/>
    <p:sldId id="1422" r:id="rId593"/>
    <p:sldId id="1423" r:id="rId594"/>
    <p:sldId id="1424" r:id="rId595"/>
    <p:sldId id="1425" r:id="rId596"/>
    <p:sldId id="1426" r:id="rId597"/>
    <p:sldId id="1427" r:id="rId598"/>
    <p:sldId id="1428" r:id="rId599"/>
    <p:sldId id="1429" r:id="rId600"/>
    <p:sldId id="1430" r:id="rId601"/>
    <p:sldId id="1431" r:id="rId602"/>
    <p:sldId id="1432" r:id="rId603"/>
    <p:sldId id="1433" r:id="rId604"/>
    <p:sldId id="1434" r:id="rId605"/>
    <p:sldId id="1435" r:id="rId606"/>
    <p:sldId id="1436" r:id="rId607"/>
    <p:sldId id="1437" r:id="rId608"/>
    <p:sldId id="1438" r:id="rId609"/>
    <p:sldId id="1439" r:id="rId610"/>
    <p:sldId id="1440" r:id="rId611"/>
    <p:sldId id="1441" r:id="rId612"/>
    <p:sldId id="1442" r:id="rId613"/>
    <p:sldId id="1443" r:id="rId614"/>
    <p:sldId id="1444" r:id="rId615"/>
    <p:sldId id="1445" r:id="rId616"/>
    <p:sldId id="1446" r:id="rId617"/>
    <p:sldId id="1447" r:id="rId618"/>
    <p:sldId id="1448" r:id="rId619"/>
    <p:sldId id="1449" r:id="rId620"/>
    <p:sldId id="1450" r:id="rId621"/>
    <p:sldId id="1451" r:id="rId622"/>
    <p:sldId id="1452" r:id="rId623"/>
    <p:sldId id="1453" r:id="rId624"/>
    <p:sldId id="1454" r:id="rId625"/>
    <p:sldId id="1455" r:id="rId626"/>
    <p:sldId id="1456" r:id="rId627"/>
    <p:sldId id="1457" r:id="rId628"/>
    <p:sldId id="1458" r:id="rId629"/>
    <p:sldId id="1459" r:id="rId630"/>
    <p:sldId id="1460" r:id="rId631"/>
    <p:sldId id="1461" r:id="rId632"/>
    <p:sldId id="1462" r:id="rId633"/>
    <p:sldId id="1463" r:id="rId634"/>
    <p:sldId id="1464" r:id="rId635"/>
    <p:sldId id="1465" r:id="rId636"/>
    <p:sldId id="1466" r:id="rId637"/>
    <p:sldId id="1467" r:id="rId638"/>
    <p:sldId id="1468" r:id="rId639"/>
    <p:sldId id="1469" r:id="rId640"/>
    <p:sldId id="1470" r:id="rId641"/>
    <p:sldId id="1471" r:id="rId642"/>
    <p:sldId id="1472" r:id="rId643"/>
    <p:sldId id="1473" r:id="rId644"/>
    <p:sldId id="1474" r:id="rId645"/>
    <p:sldId id="1475" r:id="rId646"/>
    <p:sldId id="1476" r:id="rId647"/>
    <p:sldId id="1477" r:id="rId648"/>
    <p:sldId id="1478" r:id="rId649"/>
    <p:sldId id="1479" r:id="rId650"/>
    <p:sldId id="1480" r:id="rId651"/>
    <p:sldId id="1481" r:id="rId652"/>
    <p:sldId id="1482" r:id="rId653"/>
    <p:sldId id="1483" r:id="rId654"/>
    <p:sldId id="1484" r:id="rId655"/>
    <p:sldId id="1485" r:id="rId656"/>
    <p:sldId id="1486" r:id="rId657"/>
    <p:sldId id="1487" r:id="rId658"/>
    <p:sldId id="1488" r:id="rId659"/>
    <p:sldId id="1489" r:id="rId660"/>
    <p:sldId id="1490" r:id="rId661"/>
    <p:sldId id="1491" r:id="rId662"/>
    <p:sldId id="1492" r:id="rId663"/>
    <p:sldId id="1493" r:id="rId664"/>
    <p:sldId id="1494" r:id="rId665"/>
    <p:sldId id="1495" r:id="rId666"/>
    <p:sldId id="1496" r:id="rId667"/>
    <p:sldId id="1497" r:id="rId668"/>
    <p:sldId id="1498" r:id="rId669"/>
    <p:sldId id="1499" r:id="rId670"/>
    <p:sldId id="1500" r:id="rId671"/>
    <p:sldId id="1501" r:id="rId672"/>
    <p:sldId id="1502" r:id="rId673"/>
    <p:sldId id="1503" r:id="rId674"/>
    <p:sldId id="1504" r:id="rId675"/>
    <p:sldId id="1505" r:id="rId676"/>
    <p:sldId id="1506" r:id="rId677"/>
    <p:sldId id="1507" r:id="rId678"/>
    <p:sldId id="1508" r:id="rId679"/>
    <p:sldId id="1509" r:id="rId680"/>
    <p:sldId id="1510" r:id="rId681"/>
    <p:sldId id="1511" r:id="rId682"/>
    <p:sldId id="1512" r:id="rId683"/>
    <p:sldId id="1513" r:id="rId684"/>
    <p:sldId id="1514" r:id="rId685"/>
    <p:sldId id="1515" r:id="rId686"/>
    <p:sldId id="1516" r:id="rId687"/>
    <p:sldId id="1517" r:id="rId688"/>
    <p:sldId id="1518" r:id="rId689"/>
    <p:sldId id="1519" r:id="rId690"/>
    <p:sldId id="1520" r:id="rId691"/>
    <p:sldId id="1521" r:id="rId692"/>
    <p:sldId id="1522" r:id="rId693"/>
    <p:sldId id="1523" r:id="rId694"/>
    <p:sldId id="1524" r:id="rId695"/>
    <p:sldId id="1525" r:id="rId696"/>
    <p:sldId id="1526" r:id="rId697"/>
    <p:sldId id="1527" r:id="rId698"/>
    <p:sldId id="1528" r:id="rId699"/>
    <p:sldId id="1529" r:id="rId700"/>
    <p:sldId id="1530" r:id="rId701"/>
    <p:sldId id="1531" r:id="rId702"/>
    <p:sldId id="1532" r:id="rId703"/>
    <p:sldId id="1533" r:id="rId704"/>
    <p:sldId id="1534" r:id="rId705"/>
    <p:sldId id="1535" r:id="rId706"/>
    <p:sldId id="1536" r:id="rId707"/>
    <p:sldId id="1537" r:id="rId708"/>
    <p:sldId id="1538" r:id="rId709"/>
    <p:sldId id="1539" r:id="rId710"/>
    <p:sldId id="1540" r:id="rId711"/>
    <p:sldId id="1541" r:id="rId712"/>
    <p:sldId id="1542" r:id="rId713"/>
    <p:sldId id="1543" r:id="rId714"/>
    <p:sldId id="1544" r:id="rId715"/>
    <p:sldId id="1545" r:id="rId716"/>
    <p:sldId id="1546" r:id="rId717"/>
    <p:sldId id="1547" r:id="rId718"/>
    <p:sldId id="1548" r:id="rId719"/>
    <p:sldId id="1549" r:id="rId720"/>
    <p:sldId id="1550" r:id="rId721"/>
    <p:sldId id="1551" r:id="rId722"/>
    <p:sldId id="1552" r:id="rId723"/>
    <p:sldId id="1553" r:id="rId724"/>
    <p:sldId id="1554" r:id="rId725"/>
    <p:sldId id="1555" r:id="rId726"/>
    <p:sldId id="1556" r:id="rId727"/>
    <p:sldId id="1557" r:id="rId728"/>
    <p:sldId id="1558" r:id="rId729"/>
    <p:sldId id="1559" r:id="rId730"/>
    <p:sldId id="1560" r:id="rId731"/>
    <p:sldId id="1561" r:id="rId732"/>
    <p:sldId id="1562" r:id="rId733"/>
    <p:sldId id="1563" r:id="rId734"/>
    <p:sldId id="1564" r:id="rId735"/>
    <p:sldId id="1565" r:id="rId736"/>
    <p:sldId id="1566" r:id="rId737"/>
    <p:sldId id="1567" r:id="rId738"/>
    <p:sldId id="1568" r:id="rId739"/>
    <p:sldId id="1569" r:id="rId740"/>
    <p:sldId id="1570" r:id="rId741"/>
    <p:sldId id="1571" r:id="rId742"/>
    <p:sldId id="1572" r:id="rId743"/>
    <p:sldId id="1573" r:id="rId744"/>
    <p:sldId id="1574" r:id="rId745"/>
    <p:sldId id="1575" r:id="rId746"/>
    <p:sldId id="1576" r:id="rId747"/>
    <p:sldId id="1577" r:id="rId748"/>
    <p:sldId id="1578" r:id="rId749"/>
    <p:sldId id="1579" r:id="rId750"/>
    <p:sldId id="1580" r:id="rId751"/>
    <p:sldId id="1581" r:id="rId752"/>
    <p:sldId id="1582" r:id="rId753"/>
    <p:sldId id="1583" r:id="rId754"/>
    <p:sldId id="1584" r:id="rId755"/>
    <p:sldId id="1585" r:id="rId756"/>
    <p:sldId id="1586" r:id="rId757"/>
    <p:sldId id="1587" r:id="rId758"/>
    <p:sldId id="1588" r:id="rId759"/>
    <p:sldId id="1589" r:id="rId760"/>
    <p:sldId id="1590" r:id="rId761"/>
    <p:sldId id="1591" r:id="rId762"/>
    <p:sldId id="1592" r:id="rId763"/>
    <p:sldId id="1593" r:id="rId764"/>
    <p:sldId id="1594" r:id="rId765"/>
    <p:sldId id="1595" r:id="rId766"/>
    <p:sldId id="1596" r:id="rId767"/>
    <p:sldId id="1597" r:id="rId768"/>
    <p:sldId id="1598" r:id="rId769"/>
    <p:sldId id="1599" r:id="rId770"/>
    <p:sldId id="1600" r:id="rId771"/>
    <p:sldId id="1601" r:id="rId772"/>
    <p:sldId id="1602" r:id="rId773"/>
    <p:sldId id="1603" r:id="rId774"/>
    <p:sldId id="1604" r:id="rId775"/>
    <p:sldId id="1605" r:id="rId776"/>
    <p:sldId id="1606" r:id="rId777"/>
    <p:sldId id="1607" r:id="rId778"/>
    <p:sldId id="1608" r:id="rId779"/>
    <p:sldId id="1609" r:id="rId780"/>
    <p:sldId id="1610" r:id="rId781"/>
    <p:sldId id="1611" r:id="rId782"/>
    <p:sldId id="1612" r:id="rId783"/>
    <p:sldId id="1613" r:id="rId784"/>
    <p:sldId id="1614" r:id="rId785"/>
    <p:sldId id="1615" r:id="rId786"/>
    <p:sldId id="1616" r:id="rId787"/>
    <p:sldId id="1617" r:id="rId788"/>
    <p:sldId id="1618" r:id="rId789"/>
    <p:sldId id="1619" r:id="rId790"/>
    <p:sldId id="1620" r:id="rId791"/>
    <p:sldId id="1621" r:id="rId792"/>
    <p:sldId id="1622" r:id="rId793"/>
    <p:sldId id="1623" r:id="rId794"/>
    <p:sldId id="1624" r:id="rId795"/>
    <p:sldId id="1625" r:id="rId796"/>
    <p:sldId id="1626" r:id="rId797"/>
    <p:sldId id="1627" r:id="rId798"/>
    <p:sldId id="1628" r:id="rId799"/>
    <p:sldId id="1629" r:id="rId80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760" Type="http://schemas.openxmlformats.org/officeDocument/2006/relationships/slide" Target="slides/slide75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662" Type="http://schemas.openxmlformats.org/officeDocument/2006/relationships/slide" Target="slides/slide661.xml"/><Relationship Id="rId718" Type="http://schemas.openxmlformats.org/officeDocument/2006/relationships/slide" Target="slides/slide71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slide" Target="slides/slide630.xml"/><Relationship Id="rId673" Type="http://schemas.openxmlformats.org/officeDocument/2006/relationships/slide" Target="slides/slide672.xml"/><Relationship Id="rId729" Type="http://schemas.openxmlformats.org/officeDocument/2006/relationships/slide" Target="slides/slide72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40" Type="http://schemas.openxmlformats.org/officeDocument/2006/relationships/slide" Target="slides/slide739.xml"/><Relationship Id="rId782" Type="http://schemas.openxmlformats.org/officeDocument/2006/relationships/slide" Target="slides/slide78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42" Type="http://schemas.openxmlformats.org/officeDocument/2006/relationships/slide" Target="slides/slide641.xml"/><Relationship Id="rId684" Type="http://schemas.openxmlformats.org/officeDocument/2006/relationships/slide" Target="slides/slide683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51" Type="http://schemas.openxmlformats.org/officeDocument/2006/relationships/slide" Target="slides/slide750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653" Type="http://schemas.openxmlformats.org/officeDocument/2006/relationships/slide" Target="slides/slide652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762" Type="http://schemas.openxmlformats.org/officeDocument/2006/relationships/slide" Target="slides/slide76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731" Type="http://schemas.openxmlformats.org/officeDocument/2006/relationships/slide" Target="slides/slide730.xml"/><Relationship Id="rId773" Type="http://schemas.openxmlformats.org/officeDocument/2006/relationships/slide" Target="slides/slide77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742" Type="http://schemas.openxmlformats.org/officeDocument/2006/relationships/slide" Target="slides/slide741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784" Type="http://schemas.openxmlformats.org/officeDocument/2006/relationships/slide" Target="slides/slide783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644" Type="http://schemas.openxmlformats.org/officeDocument/2006/relationships/slide" Target="slides/slide643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11" Type="http://schemas.openxmlformats.org/officeDocument/2006/relationships/slide" Target="slides/slide710.xml"/><Relationship Id="rId753" Type="http://schemas.openxmlformats.org/officeDocument/2006/relationships/slide" Target="slides/slide752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655" Type="http://schemas.openxmlformats.org/officeDocument/2006/relationships/slide" Target="slides/slide654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33" Type="http://schemas.openxmlformats.org/officeDocument/2006/relationships/slide" Target="slides/slide732.xml"/><Relationship Id="rId775" Type="http://schemas.openxmlformats.org/officeDocument/2006/relationships/slide" Target="slides/slide7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744" Type="http://schemas.openxmlformats.org/officeDocument/2006/relationships/slide" Target="slides/slide743.xml"/><Relationship Id="rId786" Type="http://schemas.openxmlformats.org/officeDocument/2006/relationships/slide" Target="slides/slide785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713" Type="http://schemas.openxmlformats.org/officeDocument/2006/relationships/slide" Target="slides/slide712.xml"/><Relationship Id="rId755" Type="http://schemas.openxmlformats.org/officeDocument/2006/relationships/slide" Target="slides/slide754.xml"/><Relationship Id="rId797" Type="http://schemas.openxmlformats.org/officeDocument/2006/relationships/slide" Target="slides/slide796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724" Type="http://schemas.openxmlformats.org/officeDocument/2006/relationships/slide" Target="slides/slide723.xml"/><Relationship Id="rId766" Type="http://schemas.openxmlformats.org/officeDocument/2006/relationships/slide" Target="slides/slide76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77" Type="http://schemas.openxmlformats.org/officeDocument/2006/relationships/slide" Target="slides/slide776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80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746" Type="http://schemas.openxmlformats.org/officeDocument/2006/relationships/slide" Target="slides/slide74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757" Type="http://schemas.openxmlformats.org/officeDocument/2006/relationships/slide" Target="slides/slide756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slide" Target="slides/slide725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790" Type="http://schemas.openxmlformats.org/officeDocument/2006/relationships/slide" Target="slides/slide789.xml"/><Relationship Id="rId804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770" Type="http://schemas.openxmlformats.org/officeDocument/2006/relationships/slide" Target="slides/slide76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viewProps" Target="viewProps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tableStyles" Target="tableStyles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image" Target="../media/image189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image" Target="../media/image227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1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1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emf"/><Relationship Id="rId1" Type="http://schemas.openxmlformats.org/officeDocument/2006/relationships/image" Target="../media/image26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1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image" Target="../media/image288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emf"/><Relationship Id="rId1" Type="http://schemas.openxmlformats.org/officeDocument/2006/relationships/image" Target="../media/image296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1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emf"/><Relationship Id="rId1" Type="http://schemas.openxmlformats.org/officeDocument/2006/relationships/image" Target="../media/image299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1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emf"/><Relationship Id="rId1" Type="http://schemas.openxmlformats.org/officeDocument/2006/relationships/image" Target="../media/image304.emf"/></Relationships>
</file>

<file path=ppt/drawings/_rels/vmlDrawing1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emf"/><Relationship Id="rId1" Type="http://schemas.openxmlformats.org/officeDocument/2006/relationships/image" Target="../media/image30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1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emf"/><Relationship Id="rId1" Type="http://schemas.openxmlformats.org/officeDocument/2006/relationships/image" Target="../media/image310.emf"/></Relationships>
</file>

<file path=ppt/drawings/_rels/vmlDrawing1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emf"/><Relationship Id="rId1" Type="http://schemas.openxmlformats.org/officeDocument/2006/relationships/image" Target="../media/image312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1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image" Target="../media/image317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1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1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1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image" Target="../media/image329.emf"/><Relationship Id="rId1" Type="http://schemas.openxmlformats.org/officeDocument/2006/relationships/image" Target="../media/image328.emf"/><Relationship Id="rId6" Type="http://schemas.openxmlformats.org/officeDocument/2006/relationships/image" Target="../media/image333.emf"/><Relationship Id="rId5" Type="http://schemas.openxmlformats.org/officeDocument/2006/relationships/image" Target="../media/image332.emf"/><Relationship Id="rId4" Type="http://schemas.openxmlformats.org/officeDocument/2006/relationships/image" Target="../media/image331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1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emf"/><Relationship Id="rId1" Type="http://schemas.openxmlformats.org/officeDocument/2006/relationships/image" Target="../media/image336.emf"/></Relationships>
</file>

<file path=ppt/drawings/_rels/vmlDrawing1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2" Type="http://schemas.openxmlformats.org/officeDocument/2006/relationships/image" Target="../media/image339.emf"/><Relationship Id="rId1" Type="http://schemas.openxmlformats.org/officeDocument/2006/relationships/image" Target="../media/image3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emf"/><Relationship Id="rId2" Type="http://schemas.openxmlformats.org/officeDocument/2006/relationships/image" Target="../media/image342.emf"/><Relationship Id="rId1" Type="http://schemas.openxmlformats.org/officeDocument/2006/relationships/image" Target="../media/image341.emf"/></Relationships>
</file>

<file path=ppt/drawings/_rels/vmlDrawing2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emf"/><Relationship Id="rId2" Type="http://schemas.openxmlformats.org/officeDocument/2006/relationships/image" Target="../media/image345.emf"/><Relationship Id="rId1" Type="http://schemas.openxmlformats.org/officeDocument/2006/relationships/image" Target="../media/image344.emf"/></Relationships>
</file>

<file path=ppt/drawings/_rels/vmlDrawing2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emf"/><Relationship Id="rId2" Type="http://schemas.openxmlformats.org/officeDocument/2006/relationships/image" Target="../media/image348.emf"/><Relationship Id="rId1" Type="http://schemas.openxmlformats.org/officeDocument/2006/relationships/image" Target="../media/image347.emf"/></Relationships>
</file>

<file path=ppt/drawings/_rels/vmlDrawing2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emf"/><Relationship Id="rId2" Type="http://schemas.openxmlformats.org/officeDocument/2006/relationships/image" Target="../media/image351.emf"/><Relationship Id="rId1" Type="http://schemas.openxmlformats.org/officeDocument/2006/relationships/image" Target="../media/image350.emf"/></Relationships>
</file>

<file path=ppt/drawings/_rels/vmlDrawing2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emf"/><Relationship Id="rId1" Type="http://schemas.openxmlformats.org/officeDocument/2006/relationships/image" Target="../media/image353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2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emf"/><Relationship Id="rId2" Type="http://schemas.openxmlformats.org/officeDocument/2006/relationships/image" Target="../media/image357.emf"/><Relationship Id="rId1" Type="http://schemas.openxmlformats.org/officeDocument/2006/relationships/image" Target="../media/image356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2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emf"/><Relationship Id="rId1" Type="http://schemas.openxmlformats.org/officeDocument/2006/relationships/image" Target="../media/image36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emf"/><Relationship Id="rId2" Type="http://schemas.openxmlformats.org/officeDocument/2006/relationships/image" Target="../media/image365.emf"/><Relationship Id="rId1" Type="http://schemas.openxmlformats.org/officeDocument/2006/relationships/image" Target="../media/image364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2" Type="http://schemas.openxmlformats.org/officeDocument/2006/relationships/image" Target="../media/image369.emf"/><Relationship Id="rId1" Type="http://schemas.openxmlformats.org/officeDocument/2006/relationships/image" Target="../media/image368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emf"/><Relationship Id="rId1" Type="http://schemas.openxmlformats.org/officeDocument/2006/relationships/image" Target="../media/image372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2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emf"/><Relationship Id="rId1" Type="http://schemas.openxmlformats.org/officeDocument/2006/relationships/image" Target="../media/image37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emf"/><Relationship Id="rId1" Type="http://schemas.openxmlformats.org/officeDocument/2006/relationships/image" Target="../media/image380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2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emf"/><Relationship Id="rId1" Type="http://schemas.openxmlformats.org/officeDocument/2006/relationships/image" Target="../media/image383.emf"/></Relationships>
</file>

<file path=ppt/drawings/_rels/vmlDrawing2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emf"/><Relationship Id="rId1" Type="http://schemas.openxmlformats.org/officeDocument/2006/relationships/image" Target="../media/image385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7.emf"/></Relationships>
</file>

<file path=ppt/drawings/_rels/vmlDrawing2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emf"/><Relationship Id="rId2" Type="http://schemas.openxmlformats.org/officeDocument/2006/relationships/image" Target="../media/image389.emf"/><Relationship Id="rId1" Type="http://schemas.openxmlformats.org/officeDocument/2006/relationships/image" Target="../media/image388.emf"/></Relationships>
</file>

<file path=ppt/drawings/_rels/vmlDrawing2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emf"/><Relationship Id="rId2" Type="http://schemas.openxmlformats.org/officeDocument/2006/relationships/image" Target="../media/image392.emf"/><Relationship Id="rId1" Type="http://schemas.openxmlformats.org/officeDocument/2006/relationships/image" Target="../media/image391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emf"/><Relationship Id="rId1" Type="http://schemas.openxmlformats.org/officeDocument/2006/relationships/image" Target="../media/image397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2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emf"/><Relationship Id="rId1" Type="http://schemas.openxmlformats.org/officeDocument/2006/relationships/image" Target="../media/image400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emf"/><Relationship Id="rId1" Type="http://schemas.openxmlformats.org/officeDocument/2006/relationships/image" Target="../media/image404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2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emf"/><Relationship Id="rId2" Type="http://schemas.openxmlformats.org/officeDocument/2006/relationships/image" Target="../media/image413.emf"/><Relationship Id="rId1" Type="http://schemas.openxmlformats.org/officeDocument/2006/relationships/image" Target="../media/image412.emf"/></Relationships>
</file>

<file path=ppt/drawings/_rels/vmlDrawing2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2" Type="http://schemas.openxmlformats.org/officeDocument/2006/relationships/image" Target="../media/image416.emf"/><Relationship Id="rId1" Type="http://schemas.openxmlformats.org/officeDocument/2006/relationships/image" Target="../media/image415.emf"/></Relationships>
</file>

<file path=ppt/drawings/_rels/vmlDrawing2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emf"/><Relationship Id="rId2" Type="http://schemas.openxmlformats.org/officeDocument/2006/relationships/image" Target="../media/image419.emf"/><Relationship Id="rId1" Type="http://schemas.openxmlformats.org/officeDocument/2006/relationships/image" Target="../media/image418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2" Type="http://schemas.openxmlformats.org/officeDocument/2006/relationships/image" Target="../media/image424.emf"/><Relationship Id="rId1" Type="http://schemas.openxmlformats.org/officeDocument/2006/relationships/image" Target="../media/image423.emf"/><Relationship Id="rId4" Type="http://schemas.openxmlformats.org/officeDocument/2006/relationships/image" Target="../media/image426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7.emf"/></Relationships>
</file>

<file path=ppt/drawings/_rels/vmlDrawing2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2" Type="http://schemas.openxmlformats.org/officeDocument/2006/relationships/image" Target="../media/image429.emf"/><Relationship Id="rId1" Type="http://schemas.openxmlformats.org/officeDocument/2006/relationships/image" Target="../media/image428.emf"/><Relationship Id="rId6" Type="http://schemas.openxmlformats.org/officeDocument/2006/relationships/image" Target="../media/image433.emf"/><Relationship Id="rId5" Type="http://schemas.openxmlformats.org/officeDocument/2006/relationships/image" Target="../media/image432.emf"/><Relationship Id="rId4" Type="http://schemas.openxmlformats.org/officeDocument/2006/relationships/image" Target="../media/image431.emf"/></Relationships>
</file>

<file path=ppt/drawings/_rels/vmlDrawing2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" Type="http://schemas.openxmlformats.org/officeDocument/2006/relationships/image" Target="../media/image43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emf"/><Relationship Id="rId2" Type="http://schemas.openxmlformats.org/officeDocument/2006/relationships/image" Target="../media/image439.emf"/><Relationship Id="rId1" Type="http://schemas.openxmlformats.org/officeDocument/2006/relationships/image" Target="../media/image438.emf"/></Relationships>
</file>

<file path=ppt/drawings/_rels/vmlDrawing2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emf"/><Relationship Id="rId2" Type="http://schemas.openxmlformats.org/officeDocument/2006/relationships/image" Target="../media/image442.emf"/><Relationship Id="rId1" Type="http://schemas.openxmlformats.org/officeDocument/2006/relationships/image" Target="../media/image441.emf"/></Relationships>
</file>

<file path=ppt/drawings/_rels/vmlDrawing2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emf"/><Relationship Id="rId2" Type="http://schemas.openxmlformats.org/officeDocument/2006/relationships/image" Target="../media/image445.emf"/><Relationship Id="rId1" Type="http://schemas.openxmlformats.org/officeDocument/2006/relationships/image" Target="../media/image444.emf"/></Relationships>
</file>

<file path=ppt/drawings/_rels/vmlDrawing2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emf"/><Relationship Id="rId2" Type="http://schemas.openxmlformats.org/officeDocument/2006/relationships/image" Target="../media/image448.emf"/><Relationship Id="rId1" Type="http://schemas.openxmlformats.org/officeDocument/2006/relationships/image" Target="../media/image447.emf"/></Relationships>
</file>

<file path=ppt/drawings/_rels/vmlDrawing2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emf"/><Relationship Id="rId2" Type="http://schemas.openxmlformats.org/officeDocument/2006/relationships/image" Target="../media/image451.emf"/><Relationship Id="rId1" Type="http://schemas.openxmlformats.org/officeDocument/2006/relationships/image" Target="../media/image450.emf"/></Relationships>
</file>

<file path=ppt/drawings/_rels/vmlDrawing2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emf"/><Relationship Id="rId2" Type="http://schemas.openxmlformats.org/officeDocument/2006/relationships/image" Target="../media/image454.emf"/><Relationship Id="rId1" Type="http://schemas.openxmlformats.org/officeDocument/2006/relationships/image" Target="../media/image453.emf"/></Relationships>
</file>

<file path=ppt/drawings/_rels/vmlDrawing2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emf"/><Relationship Id="rId2" Type="http://schemas.openxmlformats.org/officeDocument/2006/relationships/image" Target="../media/image457.emf"/><Relationship Id="rId1" Type="http://schemas.openxmlformats.org/officeDocument/2006/relationships/image" Target="../media/image456.emf"/></Relationships>
</file>

<file path=ppt/drawings/_rels/vmlDrawing2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emf"/><Relationship Id="rId1" Type="http://schemas.openxmlformats.org/officeDocument/2006/relationships/image" Target="../media/image459.emf"/></Relationships>
</file>

<file path=ppt/drawings/_rels/vmlDrawing2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emf"/><Relationship Id="rId1" Type="http://schemas.openxmlformats.org/officeDocument/2006/relationships/image" Target="../media/image461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4.emf"/></Relationships>
</file>

<file path=ppt/drawings/_rels/vmlDrawing2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emf"/><Relationship Id="rId1" Type="http://schemas.openxmlformats.org/officeDocument/2006/relationships/image" Target="../media/image465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7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8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9.emf"/></Relationships>
</file>

<file path=ppt/drawings/_rels/vmlDrawing2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emf"/><Relationship Id="rId2" Type="http://schemas.openxmlformats.org/officeDocument/2006/relationships/image" Target="../media/image471.emf"/><Relationship Id="rId1" Type="http://schemas.openxmlformats.org/officeDocument/2006/relationships/image" Target="../media/image470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3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4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5.emf"/></Relationships>
</file>

<file path=ppt/drawings/_rels/vmlDrawing2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emf"/><Relationship Id="rId1" Type="http://schemas.openxmlformats.org/officeDocument/2006/relationships/image" Target="../media/image47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8.emf"/></Relationships>
</file>

<file path=ppt/drawings/_rels/vmlDrawing2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emf"/><Relationship Id="rId1" Type="http://schemas.openxmlformats.org/officeDocument/2006/relationships/image" Target="../media/image479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1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2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3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4.emf"/></Relationships>
</file>

<file path=ppt/drawings/_rels/vmlDrawing2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emf"/><Relationship Id="rId1" Type="http://schemas.openxmlformats.org/officeDocument/2006/relationships/image" Target="../media/image485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7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8.emf"/></Relationships>
</file>

<file path=ppt/drawings/_rels/vmlDrawing2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emf"/><Relationship Id="rId2" Type="http://schemas.openxmlformats.org/officeDocument/2006/relationships/image" Target="../media/image490.emf"/><Relationship Id="rId1" Type="http://schemas.openxmlformats.org/officeDocument/2006/relationships/image" Target="../media/image48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2.emf"/></Relationships>
</file>

<file path=ppt/drawings/_rels/vmlDrawing2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emf"/><Relationship Id="rId1" Type="http://schemas.openxmlformats.org/officeDocument/2006/relationships/image" Target="../media/image493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5.emf"/></Relationships>
</file>

<file path=ppt/drawings/_rels/vmlDrawing2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emf"/><Relationship Id="rId1" Type="http://schemas.openxmlformats.org/officeDocument/2006/relationships/image" Target="../media/image496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9.emf"/></Relationships>
</file>

<file path=ppt/drawings/_rels/vmlDrawing2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emf"/><Relationship Id="rId1" Type="http://schemas.openxmlformats.org/officeDocument/2006/relationships/image" Target="../media/image500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3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5.emf"/></Relationships>
</file>

<file path=ppt/drawings/_rels/vmlDrawing2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emf"/><Relationship Id="rId2" Type="http://schemas.openxmlformats.org/officeDocument/2006/relationships/image" Target="../media/image507.emf"/><Relationship Id="rId1" Type="http://schemas.openxmlformats.org/officeDocument/2006/relationships/image" Target="../media/image506.emf"/></Relationships>
</file>

<file path=ppt/drawings/_rels/vmlDrawing2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emf"/><Relationship Id="rId2" Type="http://schemas.openxmlformats.org/officeDocument/2006/relationships/image" Target="../media/image510.emf"/><Relationship Id="rId1" Type="http://schemas.openxmlformats.org/officeDocument/2006/relationships/image" Target="../media/image509.emf"/></Relationships>
</file>

<file path=ppt/drawings/_rels/vmlDrawing2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emf"/><Relationship Id="rId2" Type="http://schemas.openxmlformats.org/officeDocument/2006/relationships/image" Target="../media/image513.emf"/><Relationship Id="rId1" Type="http://schemas.openxmlformats.org/officeDocument/2006/relationships/image" Target="../media/image512.emf"/></Relationships>
</file>

<file path=ppt/drawings/_rels/vmlDrawing2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emf"/><Relationship Id="rId2" Type="http://schemas.openxmlformats.org/officeDocument/2006/relationships/image" Target="../media/image516.emf"/><Relationship Id="rId1" Type="http://schemas.openxmlformats.org/officeDocument/2006/relationships/image" Target="../media/image515.emf"/></Relationships>
</file>

<file path=ppt/drawings/_rels/vmlDrawing2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emf"/><Relationship Id="rId2" Type="http://schemas.openxmlformats.org/officeDocument/2006/relationships/image" Target="../media/image519.emf"/><Relationship Id="rId1" Type="http://schemas.openxmlformats.org/officeDocument/2006/relationships/image" Target="../media/image518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1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3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4.emf"/></Relationships>
</file>

<file path=ppt/drawings/_rels/vmlDrawing2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image" Target="../media/image5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image" Target="../media/image529.emf"/><Relationship Id="rId1" Type="http://schemas.openxmlformats.org/officeDocument/2006/relationships/image" Target="../media/image528.emf"/></Relationships>
</file>

<file path=ppt/drawings/_rels/vmlDrawing3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emf"/><Relationship Id="rId2" Type="http://schemas.openxmlformats.org/officeDocument/2006/relationships/image" Target="../media/image532.emf"/><Relationship Id="rId1" Type="http://schemas.openxmlformats.org/officeDocument/2006/relationships/image" Target="../media/image531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4.emf"/></Relationships>
</file>

<file path=ppt/drawings/_rels/vmlDrawing3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emf"/><Relationship Id="rId1" Type="http://schemas.openxmlformats.org/officeDocument/2006/relationships/image" Target="../media/image535.emf"/></Relationships>
</file>

<file path=ppt/drawings/_rels/vmlDrawing3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emf"/><Relationship Id="rId2" Type="http://schemas.openxmlformats.org/officeDocument/2006/relationships/image" Target="../media/image538.emf"/><Relationship Id="rId1" Type="http://schemas.openxmlformats.org/officeDocument/2006/relationships/image" Target="../media/image537.emf"/></Relationships>
</file>

<file path=ppt/drawings/_rels/vmlDrawing3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emf"/><Relationship Id="rId2" Type="http://schemas.openxmlformats.org/officeDocument/2006/relationships/image" Target="../media/image541.emf"/><Relationship Id="rId1" Type="http://schemas.openxmlformats.org/officeDocument/2006/relationships/image" Target="../media/image540.emf"/></Relationships>
</file>

<file path=ppt/drawings/_rels/vmlDrawing3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emf"/><Relationship Id="rId2" Type="http://schemas.openxmlformats.org/officeDocument/2006/relationships/image" Target="../media/image544.emf"/><Relationship Id="rId1" Type="http://schemas.openxmlformats.org/officeDocument/2006/relationships/image" Target="../media/image543.emf"/></Relationships>
</file>

<file path=ppt/drawings/_rels/vmlDrawing3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emf"/><Relationship Id="rId2" Type="http://schemas.openxmlformats.org/officeDocument/2006/relationships/image" Target="../media/image547.emf"/><Relationship Id="rId1" Type="http://schemas.openxmlformats.org/officeDocument/2006/relationships/image" Target="../media/image546.emf"/></Relationships>
</file>

<file path=ppt/drawings/_rels/vmlDrawing3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emf"/><Relationship Id="rId1" Type="http://schemas.openxmlformats.org/officeDocument/2006/relationships/image" Target="../media/image549.emf"/></Relationships>
</file>

<file path=ppt/drawings/_rels/vmlDrawing3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emf"/><Relationship Id="rId1" Type="http://schemas.openxmlformats.org/officeDocument/2006/relationships/image" Target="../media/image55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4.emf"/></Relationships>
</file>

<file path=ppt/drawings/_rels/vmlDrawing3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emf"/><Relationship Id="rId1" Type="http://schemas.openxmlformats.org/officeDocument/2006/relationships/image" Target="../media/image555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emf"/></Relationships>
</file>

<file path=ppt/drawings/_rels/vmlDrawing3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emf"/><Relationship Id="rId1" Type="http://schemas.openxmlformats.org/officeDocument/2006/relationships/image" Target="../media/image558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0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1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2.emf"/></Relationships>
</file>

<file path=ppt/drawings/_rels/vmlDrawing3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emf"/><Relationship Id="rId1" Type="http://schemas.openxmlformats.org/officeDocument/2006/relationships/image" Target="../media/image563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6.emf"/></Relationships>
</file>

<file path=ppt/drawings/_rels/vmlDrawing3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emf"/><Relationship Id="rId1" Type="http://schemas.openxmlformats.org/officeDocument/2006/relationships/image" Target="../media/image567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emf"/></Relationships>
</file>

<file path=ppt/drawings/_rels/vmlDrawing3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emf"/><Relationship Id="rId1" Type="http://schemas.openxmlformats.org/officeDocument/2006/relationships/image" Target="../media/image572.emf"/></Relationships>
</file>

<file path=ppt/drawings/_rels/vmlDrawing3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emf"/><Relationship Id="rId1" Type="http://schemas.openxmlformats.org/officeDocument/2006/relationships/image" Target="../media/image574.emf"/></Relationships>
</file>

<file path=ppt/drawings/_rels/vmlDrawing3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emf"/><Relationship Id="rId2" Type="http://schemas.openxmlformats.org/officeDocument/2006/relationships/image" Target="../media/image577.emf"/><Relationship Id="rId1" Type="http://schemas.openxmlformats.org/officeDocument/2006/relationships/image" Target="../media/image576.emf"/></Relationships>
</file>

<file path=ppt/drawings/_rels/vmlDrawing3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emf"/><Relationship Id="rId1" Type="http://schemas.openxmlformats.org/officeDocument/2006/relationships/image" Target="../media/image579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1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emf"/><Relationship Id="rId1" Type="http://schemas.openxmlformats.org/officeDocument/2006/relationships/image" Target="../media/image582.emf"/></Relationships>
</file>

<file path=ppt/drawings/_rels/vmlDrawing3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emf"/><Relationship Id="rId1" Type="http://schemas.openxmlformats.org/officeDocument/2006/relationships/image" Target="../media/image584.emf"/></Relationships>
</file>

<file path=ppt/drawings/_rels/vmlDrawing3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emf"/><Relationship Id="rId1" Type="http://schemas.openxmlformats.org/officeDocument/2006/relationships/image" Target="../media/image586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8.emf"/></Relationships>
</file>

<file path=ppt/drawings/_rels/vmlDrawing3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emf"/><Relationship Id="rId1" Type="http://schemas.openxmlformats.org/officeDocument/2006/relationships/image" Target="../media/image589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1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2.emf"/></Relationships>
</file>

<file path=ppt/drawings/_rels/vmlDrawing3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emf"/><Relationship Id="rId1" Type="http://schemas.openxmlformats.org/officeDocument/2006/relationships/image" Target="../media/image593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5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7.emf"/></Relationships>
</file>

<file path=ppt/drawings/_rels/vmlDrawing3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emf"/><Relationship Id="rId1" Type="http://schemas.openxmlformats.org/officeDocument/2006/relationships/image" Target="../media/image598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0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1.emf"/></Relationships>
</file>

<file path=ppt/drawings/_rels/vmlDrawing3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602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3.emf"/></Relationships>
</file>

<file path=ppt/drawings/_rels/vmlDrawing3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604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5.emf"/></Relationships>
</file>

<file path=ppt/drawings/_rels/vmlDrawing3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emf"/><Relationship Id="rId1" Type="http://schemas.openxmlformats.org/officeDocument/2006/relationships/image" Target="../media/image606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emf"/><Relationship Id="rId1" Type="http://schemas.openxmlformats.org/officeDocument/2006/relationships/image" Target="../media/image609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1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2.emf"/></Relationships>
</file>

<file path=ppt/drawings/_rels/vmlDrawing3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emf"/><Relationship Id="rId3" Type="http://schemas.openxmlformats.org/officeDocument/2006/relationships/image" Target="../media/image615.emf"/><Relationship Id="rId7" Type="http://schemas.openxmlformats.org/officeDocument/2006/relationships/image" Target="../media/image619.emf"/><Relationship Id="rId2" Type="http://schemas.openxmlformats.org/officeDocument/2006/relationships/image" Target="../media/image614.emf"/><Relationship Id="rId1" Type="http://schemas.openxmlformats.org/officeDocument/2006/relationships/image" Target="../media/image613.emf"/><Relationship Id="rId6" Type="http://schemas.openxmlformats.org/officeDocument/2006/relationships/image" Target="../media/image618.emf"/><Relationship Id="rId5" Type="http://schemas.openxmlformats.org/officeDocument/2006/relationships/image" Target="../media/image617.emf"/><Relationship Id="rId4" Type="http://schemas.openxmlformats.org/officeDocument/2006/relationships/image" Target="../media/image616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1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2.emf"/></Relationships>
</file>

<file path=ppt/drawings/_rels/vmlDrawing3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emf"/><Relationship Id="rId1" Type="http://schemas.openxmlformats.org/officeDocument/2006/relationships/image" Target="../media/image623.emf"/></Relationships>
</file>

<file path=ppt/drawings/_rels/vmlDrawing3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emf"/><Relationship Id="rId2" Type="http://schemas.openxmlformats.org/officeDocument/2006/relationships/image" Target="../media/image626.emf"/><Relationship Id="rId1" Type="http://schemas.openxmlformats.org/officeDocument/2006/relationships/image" Target="../media/image625.emf"/></Relationships>
</file>

<file path=ppt/drawings/_rels/vmlDrawing3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emf"/><Relationship Id="rId2" Type="http://schemas.openxmlformats.org/officeDocument/2006/relationships/image" Target="../media/image629.emf"/><Relationship Id="rId1" Type="http://schemas.openxmlformats.org/officeDocument/2006/relationships/image" Target="../media/image628.emf"/></Relationships>
</file>

<file path=ppt/drawings/_rels/vmlDrawing3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emf"/><Relationship Id="rId2" Type="http://schemas.openxmlformats.org/officeDocument/2006/relationships/image" Target="../media/image632.emf"/><Relationship Id="rId1" Type="http://schemas.openxmlformats.org/officeDocument/2006/relationships/image" Target="../media/image631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emf"/><Relationship Id="rId2" Type="http://schemas.openxmlformats.org/officeDocument/2006/relationships/image" Target="../media/image635.emf"/><Relationship Id="rId1" Type="http://schemas.openxmlformats.org/officeDocument/2006/relationships/image" Target="../media/image634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7.emf"/></Relationships>
</file>

<file path=ppt/drawings/_rels/vmlDrawing3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emf"/><Relationship Id="rId1" Type="http://schemas.openxmlformats.org/officeDocument/2006/relationships/image" Target="../media/image638.emf"/></Relationships>
</file>

<file path=ppt/drawings/_rels/vmlDrawing3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emf"/><Relationship Id="rId1" Type="http://schemas.openxmlformats.org/officeDocument/2006/relationships/image" Target="../media/image640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2.emf"/></Relationships>
</file>

<file path=ppt/drawings/_rels/vmlDrawing3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emf"/><Relationship Id="rId1" Type="http://schemas.openxmlformats.org/officeDocument/2006/relationships/image" Target="../media/image643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5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6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7.emf"/></Relationships>
</file>

<file path=ppt/drawings/_rels/vmlDrawing3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emf"/><Relationship Id="rId1" Type="http://schemas.openxmlformats.org/officeDocument/2006/relationships/image" Target="../media/image648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0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1.emf"/></Relationships>
</file>

<file path=ppt/drawings/_rels/vmlDrawing3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emf"/><Relationship Id="rId1" Type="http://schemas.openxmlformats.org/officeDocument/2006/relationships/image" Target="../media/image652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4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5.emf"/></Relationships>
</file>

<file path=ppt/drawings/_rels/vmlDrawing3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emf"/><Relationship Id="rId2" Type="http://schemas.openxmlformats.org/officeDocument/2006/relationships/image" Target="../media/image657.emf"/><Relationship Id="rId1" Type="http://schemas.openxmlformats.org/officeDocument/2006/relationships/image" Target="../media/image656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9.emf"/></Relationships>
</file>

<file path=ppt/drawings/_rels/vmlDrawing3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0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1.emf"/></Relationships>
</file>

<file path=ppt/drawings/_rels/vmlDrawing3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emf"/><Relationship Id="rId1" Type="http://schemas.openxmlformats.org/officeDocument/2006/relationships/image" Target="../media/image66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emf"/><Relationship Id="rId1" Type="http://schemas.openxmlformats.org/officeDocument/2006/relationships/image" Target="../media/image664.emf"/></Relationships>
</file>

<file path=ppt/drawings/_rels/vmlDrawing3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emf"/><Relationship Id="rId1" Type="http://schemas.openxmlformats.org/officeDocument/2006/relationships/image" Target="../media/image666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8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9.emf"/></Relationships>
</file>

<file path=ppt/drawings/_rels/vmlDrawing3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emf"/><Relationship Id="rId1" Type="http://schemas.openxmlformats.org/officeDocument/2006/relationships/image" Target="../media/image670.emf"/></Relationships>
</file>

<file path=ppt/drawings/_rels/vmlDrawing3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emf"/><Relationship Id="rId1" Type="http://schemas.openxmlformats.org/officeDocument/2006/relationships/image" Target="../media/image672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4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5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6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7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emf"/><Relationship Id="rId1" Type="http://schemas.openxmlformats.org/officeDocument/2006/relationships/image" Target="../media/image678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9.emf"/></Relationships>
</file>

<file path=ppt/drawings/_rels/vmlDrawing3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emf"/><Relationship Id="rId2" Type="http://schemas.openxmlformats.org/officeDocument/2006/relationships/image" Target="../media/image681.emf"/><Relationship Id="rId1" Type="http://schemas.openxmlformats.org/officeDocument/2006/relationships/image" Target="../media/image680.emf"/></Relationships>
</file>

<file path=ppt/drawings/_rels/vmlDrawing3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3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4.emf"/></Relationships>
</file>

<file path=ppt/drawings/_rels/vmlDrawing3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emf"/><Relationship Id="rId1" Type="http://schemas.openxmlformats.org/officeDocument/2006/relationships/image" Target="../media/image685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7.emf"/></Relationships>
</file>

<file path=ppt/drawings/_rels/vmlDrawing3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emf"/><Relationship Id="rId1" Type="http://schemas.openxmlformats.org/officeDocument/2006/relationships/image" Target="../media/image688.emf"/></Relationships>
</file>

<file path=ppt/drawings/_rels/vmlDrawing3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emf"/><Relationship Id="rId1" Type="http://schemas.openxmlformats.org/officeDocument/2006/relationships/image" Target="../media/image690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emf"/><Relationship Id="rId1" Type="http://schemas.openxmlformats.org/officeDocument/2006/relationships/image" Target="../media/image692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4.emf"/></Relationships>
</file>

<file path=ppt/drawings/_rels/vmlDrawing4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5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6.emf"/></Relationships>
</file>

<file path=ppt/drawings/_rels/vmlDrawing4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emf"/><Relationship Id="rId1" Type="http://schemas.openxmlformats.org/officeDocument/2006/relationships/image" Target="../media/image697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9.emf"/></Relationships>
</file>

<file path=ppt/drawings/_rels/vmlDrawing4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emf"/><Relationship Id="rId2" Type="http://schemas.openxmlformats.org/officeDocument/2006/relationships/image" Target="../media/image701.emf"/><Relationship Id="rId1" Type="http://schemas.openxmlformats.org/officeDocument/2006/relationships/image" Target="../media/image700.emf"/></Relationships>
</file>

<file path=ppt/drawings/_rels/vmlDrawing4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emf"/><Relationship Id="rId1" Type="http://schemas.openxmlformats.org/officeDocument/2006/relationships/image" Target="../media/image703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5.emf"/></Relationships>
</file>

<file path=ppt/drawings/_rels/vmlDrawing4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emf"/><Relationship Id="rId2" Type="http://schemas.openxmlformats.org/officeDocument/2006/relationships/image" Target="../media/image701.emf"/><Relationship Id="rId1" Type="http://schemas.openxmlformats.org/officeDocument/2006/relationships/image" Target="../media/image706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4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emf"/><Relationship Id="rId2" Type="http://schemas.openxmlformats.org/officeDocument/2006/relationships/image" Target="../media/image709.emf"/><Relationship Id="rId1" Type="http://schemas.openxmlformats.org/officeDocument/2006/relationships/image" Target="../media/image708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1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2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3.emf"/></Relationships>
</file>

<file path=ppt/drawings/_rels/vmlDrawing4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emf"/><Relationship Id="rId2" Type="http://schemas.openxmlformats.org/officeDocument/2006/relationships/image" Target="../media/image715.emf"/><Relationship Id="rId1" Type="http://schemas.openxmlformats.org/officeDocument/2006/relationships/image" Target="../media/image714.emf"/></Relationships>
</file>

<file path=ppt/drawings/_rels/vmlDrawing4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emf"/><Relationship Id="rId2" Type="http://schemas.openxmlformats.org/officeDocument/2006/relationships/image" Target="../media/image718.emf"/><Relationship Id="rId1" Type="http://schemas.openxmlformats.org/officeDocument/2006/relationships/image" Target="../media/image717.emf"/></Relationships>
</file>

<file path=ppt/drawings/_rels/vmlDrawing4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emf"/><Relationship Id="rId2" Type="http://schemas.openxmlformats.org/officeDocument/2006/relationships/image" Target="../media/image721.emf"/><Relationship Id="rId1" Type="http://schemas.openxmlformats.org/officeDocument/2006/relationships/image" Target="../media/image720.emf"/></Relationships>
</file>

<file path=ppt/drawings/_rels/vmlDrawing4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emf"/><Relationship Id="rId2" Type="http://schemas.openxmlformats.org/officeDocument/2006/relationships/image" Target="../media/image724.emf"/><Relationship Id="rId1" Type="http://schemas.openxmlformats.org/officeDocument/2006/relationships/image" Target="../media/image723.emf"/></Relationships>
</file>

<file path=ppt/drawings/_rels/vmlDrawing4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emf"/><Relationship Id="rId2" Type="http://schemas.openxmlformats.org/officeDocument/2006/relationships/image" Target="../media/image727.emf"/><Relationship Id="rId1" Type="http://schemas.openxmlformats.org/officeDocument/2006/relationships/image" Target="../media/image726.emf"/></Relationships>
</file>

<file path=ppt/drawings/_rels/vmlDrawing4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emf"/><Relationship Id="rId2" Type="http://schemas.openxmlformats.org/officeDocument/2006/relationships/image" Target="../media/image730.emf"/><Relationship Id="rId1" Type="http://schemas.openxmlformats.org/officeDocument/2006/relationships/image" Target="../media/image72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emf"/><Relationship Id="rId2" Type="http://schemas.openxmlformats.org/officeDocument/2006/relationships/image" Target="../media/image733.emf"/><Relationship Id="rId1" Type="http://schemas.openxmlformats.org/officeDocument/2006/relationships/image" Target="../media/image732.emf"/></Relationships>
</file>

<file path=ppt/drawings/_rels/vmlDrawing4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emf"/><Relationship Id="rId2" Type="http://schemas.openxmlformats.org/officeDocument/2006/relationships/image" Target="../media/image736.emf"/><Relationship Id="rId1" Type="http://schemas.openxmlformats.org/officeDocument/2006/relationships/image" Target="../media/image735.emf"/></Relationships>
</file>

<file path=ppt/drawings/_rels/vmlDrawing4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emf"/><Relationship Id="rId1" Type="http://schemas.openxmlformats.org/officeDocument/2006/relationships/image" Target="../media/image738.emf"/></Relationships>
</file>

<file path=ppt/drawings/_rels/vmlDrawing4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emf"/><Relationship Id="rId1" Type="http://schemas.openxmlformats.org/officeDocument/2006/relationships/image" Target="../media/image740.emf"/></Relationships>
</file>

<file path=ppt/drawings/_rels/vmlDrawing4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2.emf"/></Relationships>
</file>

<file path=ppt/drawings/_rels/vmlDrawing4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3.emf"/></Relationships>
</file>

<file path=ppt/drawings/_rels/vmlDrawing4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emf"/><Relationship Id="rId1" Type="http://schemas.openxmlformats.org/officeDocument/2006/relationships/image" Target="../media/image744.emf"/></Relationships>
</file>

<file path=ppt/drawings/_rels/vmlDrawing4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6.emf"/></Relationships>
</file>

<file path=ppt/drawings/_rels/vmlDrawing4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emf"/><Relationship Id="rId1" Type="http://schemas.openxmlformats.org/officeDocument/2006/relationships/image" Target="../media/image747.emf"/></Relationships>
</file>

<file path=ppt/drawings/_rels/vmlDrawing4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0.emf"/></Relationships>
</file>

<file path=ppt/drawings/_rels/vmlDrawing4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1.emf"/></Relationships>
</file>

<file path=ppt/drawings/_rels/vmlDrawing4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2.emf"/></Relationships>
</file>

<file path=ppt/drawings/_rels/vmlDrawing4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emf"/><Relationship Id="rId1" Type="http://schemas.openxmlformats.org/officeDocument/2006/relationships/image" Target="../media/image753.emf"/></Relationships>
</file>

<file path=ppt/drawings/_rels/vmlDrawing4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4.emf"/></Relationships>
</file>

<file path=ppt/drawings/_rels/vmlDrawing4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5.emf"/></Relationships>
</file>

<file path=ppt/drawings/_rels/vmlDrawing4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emf"/><Relationship Id="rId1" Type="http://schemas.openxmlformats.org/officeDocument/2006/relationships/image" Target="../media/image756.emf"/></Relationships>
</file>

<file path=ppt/drawings/_rels/vmlDrawing4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8.emf"/></Relationships>
</file>

<file path=ppt/drawings/_rels/vmlDrawing4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9.emf"/></Relationships>
</file>

<file path=ppt/drawings/_rels/vmlDrawing4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emf"/><Relationship Id="rId1" Type="http://schemas.openxmlformats.org/officeDocument/2006/relationships/image" Target="../media/image76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2.emf"/></Relationships>
</file>

<file path=ppt/drawings/_rels/vmlDrawing4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3.emf"/></Relationships>
</file>

<file path=ppt/drawings/_rels/vmlDrawing4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emf"/><Relationship Id="rId1" Type="http://schemas.openxmlformats.org/officeDocument/2006/relationships/image" Target="../media/image764.emf"/></Relationships>
</file>

<file path=ppt/drawings/_rels/vmlDrawing4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6.emf"/></Relationships>
</file>

<file path=ppt/drawings/_rels/vmlDrawing4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7.emf"/></Relationships>
</file>

<file path=ppt/drawings/_rels/vmlDrawing4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emf"/><Relationship Id="rId1" Type="http://schemas.openxmlformats.org/officeDocument/2006/relationships/image" Target="../media/image768.emf"/></Relationships>
</file>

<file path=ppt/drawings/_rels/vmlDrawing4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0.emf"/></Relationships>
</file>

<file path=ppt/drawings/_rels/vmlDrawing4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1.emf"/></Relationships>
</file>

<file path=ppt/drawings/_rels/vmlDrawing4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emf"/><Relationship Id="rId1" Type="http://schemas.openxmlformats.org/officeDocument/2006/relationships/image" Target="../media/image772.emf"/></Relationships>
</file>

<file path=ppt/drawings/_rels/vmlDrawing4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emf"/><Relationship Id="rId1" Type="http://schemas.openxmlformats.org/officeDocument/2006/relationships/image" Target="../media/image774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6.emf"/></Relationships>
</file>

<file path=ppt/drawings/_rels/vmlDrawing4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emf"/><Relationship Id="rId1" Type="http://schemas.openxmlformats.org/officeDocument/2006/relationships/image" Target="../media/image777.emf"/></Relationships>
</file>

<file path=ppt/drawings/_rels/vmlDrawing4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8.emf"/></Relationships>
</file>

<file path=ppt/drawings/_rels/vmlDrawing4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9.emf"/></Relationships>
</file>

<file path=ppt/drawings/_rels/vmlDrawing4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0.emf"/></Relationships>
</file>

<file path=ppt/drawings/_rels/vmlDrawing4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1.emf"/></Relationships>
</file>

<file path=ppt/drawings/_rels/vmlDrawing4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2.emf"/></Relationships>
</file>

<file path=ppt/drawings/_rels/vmlDrawing4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emf"/><Relationship Id="rId2" Type="http://schemas.openxmlformats.org/officeDocument/2006/relationships/image" Target="../media/image784.emf"/><Relationship Id="rId1" Type="http://schemas.openxmlformats.org/officeDocument/2006/relationships/image" Target="../media/image783.emf"/></Relationships>
</file>

<file path=ppt/drawings/_rels/vmlDrawing4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6.emf"/></Relationships>
</file>

<file path=ppt/drawings/_rels/vmlDrawing4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8.emf"/></Relationships>
</file>

<file path=ppt/drawings/_rels/vmlDrawing4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emf"/><Relationship Id="rId2" Type="http://schemas.openxmlformats.org/officeDocument/2006/relationships/image" Target="../media/image790.emf"/><Relationship Id="rId1" Type="http://schemas.openxmlformats.org/officeDocument/2006/relationships/image" Target="../media/image789.emf"/></Relationships>
</file>

<file path=ppt/drawings/_rels/vmlDrawing4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emf"/><Relationship Id="rId2" Type="http://schemas.openxmlformats.org/officeDocument/2006/relationships/image" Target="../media/image792.emf"/><Relationship Id="rId1" Type="http://schemas.openxmlformats.org/officeDocument/2006/relationships/image" Target="../media/image528.emf"/><Relationship Id="rId4" Type="http://schemas.openxmlformats.org/officeDocument/2006/relationships/image" Target="../media/image794.emf"/></Relationships>
</file>

<file path=ppt/drawings/_rels/vmlDrawing4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emf"/><Relationship Id="rId2" Type="http://schemas.openxmlformats.org/officeDocument/2006/relationships/image" Target="../media/image796.emf"/><Relationship Id="rId1" Type="http://schemas.openxmlformats.org/officeDocument/2006/relationships/image" Target="../media/image795.emf"/></Relationships>
</file>

<file path=ppt/drawings/_rels/vmlDrawing4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emf"/><Relationship Id="rId2" Type="http://schemas.openxmlformats.org/officeDocument/2006/relationships/image" Target="../media/image799.emf"/><Relationship Id="rId1" Type="http://schemas.openxmlformats.org/officeDocument/2006/relationships/image" Target="../media/image798.emf"/></Relationships>
</file>

<file path=ppt/drawings/_rels/vmlDrawing4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emf"/><Relationship Id="rId2" Type="http://schemas.openxmlformats.org/officeDocument/2006/relationships/image" Target="../media/image802.emf"/><Relationship Id="rId1" Type="http://schemas.openxmlformats.org/officeDocument/2006/relationships/image" Target="../media/image801.emf"/></Relationships>
</file>

<file path=ppt/drawings/_rels/vmlDrawing4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emf"/><Relationship Id="rId2" Type="http://schemas.openxmlformats.org/officeDocument/2006/relationships/image" Target="../media/image805.emf"/><Relationship Id="rId1" Type="http://schemas.openxmlformats.org/officeDocument/2006/relationships/image" Target="../media/image804.emf"/></Relationships>
</file>

<file path=ppt/drawings/_rels/vmlDrawing4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8.emf"/><Relationship Id="rId1" Type="http://schemas.openxmlformats.org/officeDocument/2006/relationships/image" Target="../media/image807.emf"/></Relationships>
</file>

<file path=ppt/drawings/_rels/vmlDrawing4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9.emf"/></Relationships>
</file>

<file path=ppt/drawings/_rels/vmlDrawing4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emf"/><Relationship Id="rId2" Type="http://schemas.openxmlformats.org/officeDocument/2006/relationships/image" Target="../media/image811.emf"/><Relationship Id="rId1" Type="http://schemas.openxmlformats.org/officeDocument/2006/relationships/image" Target="../media/image8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emf"/><Relationship Id="rId1" Type="http://schemas.openxmlformats.org/officeDocument/2006/relationships/image" Target="../media/image813.emf"/></Relationships>
</file>

<file path=ppt/drawings/_rels/vmlDrawing4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5.emf"/></Relationships>
</file>

<file path=ppt/drawings/_rels/vmlDrawing4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6.emf"/></Relationships>
</file>

<file path=ppt/drawings/_rels/vmlDrawing4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7.emf"/></Relationships>
</file>

<file path=ppt/drawings/_rels/vmlDrawing4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8.emf"/></Relationships>
</file>

<file path=ppt/drawings/_rels/vmlDrawing4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9.emf"/></Relationships>
</file>

<file path=ppt/drawings/_rels/vmlDrawing4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0.emf"/></Relationships>
</file>

<file path=ppt/drawings/_rels/vmlDrawing4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1.emf"/></Relationships>
</file>

<file path=ppt/drawings/_rels/vmlDrawing4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emf"/><Relationship Id="rId1" Type="http://schemas.openxmlformats.org/officeDocument/2006/relationships/image" Target="../media/image822.emf"/></Relationships>
</file>

<file path=ppt/drawings/_rels/vmlDrawing4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5.emf"/></Relationships>
</file>

<file path=ppt/drawings/_rels/vmlDrawing4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emf"/><Relationship Id="rId1" Type="http://schemas.openxmlformats.org/officeDocument/2006/relationships/image" Target="../media/image826.emf"/></Relationships>
</file>

<file path=ppt/drawings/_rels/vmlDrawing4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8.emf"/></Relationships>
</file>

<file path=ppt/drawings/_rels/vmlDrawing4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9.emf"/></Relationships>
</file>

<file path=ppt/drawings/_rels/vmlDrawing4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0.emf"/></Relationships>
</file>

<file path=ppt/drawings/_rels/vmlDrawing4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1.emf"/></Relationships>
</file>

<file path=ppt/drawings/_rels/vmlDrawing4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2.emf"/></Relationships>
</file>

<file path=ppt/drawings/_rels/vmlDrawing4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3.emf"/></Relationships>
</file>

<file path=ppt/drawings/_rels/vmlDrawing4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4.emf"/></Relationships>
</file>

<file path=ppt/drawings/_rels/vmlDrawing4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6.emf"/></Relationships>
</file>

<file path=ppt/drawings/_rels/vmlDrawing4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7.emf"/></Relationships>
</file>

<file path=ppt/drawings/_rels/vmlDrawing4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8.emf"/></Relationships>
</file>

<file path=ppt/drawings/_rels/vmlDrawing4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9.emf"/></Relationships>
</file>

<file path=ppt/drawings/_rels/vmlDrawing4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0.emf"/></Relationships>
</file>

<file path=ppt/drawings/_rels/vmlDrawing4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1.emf"/></Relationships>
</file>

<file path=ppt/drawings/_rels/vmlDrawing4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2.emf"/></Relationships>
</file>

<file path=ppt/drawings/_rels/vmlDrawing4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3.emf"/></Relationships>
</file>

<file path=ppt/drawings/_rels/vmlDrawing4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4.emf"/></Relationships>
</file>

<file path=ppt/drawings/_rels/vmlDrawing4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6.emf"/></Relationships>
</file>

<file path=ppt/drawings/_rels/vmlDrawing5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7.emf"/></Relationships>
</file>

<file path=ppt/drawings/_rels/vmlDrawing5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8.emf"/></Relationships>
</file>

<file path=ppt/drawings/_rels/vmlDrawing5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9.emf"/></Relationships>
</file>

<file path=ppt/drawings/_rels/vmlDrawing5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emf"/><Relationship Id="rId1" Type="http://schemas.openxmlformats.org/officeDocument/2006/relationships/image" Target="../media/image850.emf"/></Relationships>
</file>

<file path=ppt/drawings/_rels/vmlDrawing5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emf"/><Relationship Id="rId2" Type="http://schemas.openxmlformats.org/officeDocument/2006/relationships/image" Target="../media/image853.emf"/><Relationship Id="rId1" Type="http://schemas.openxmlformats.org/officeDocument/2006/relationships/image" Target="../media/image852.emf"/></Relationships>
</file>

<file path=ppt/drawings/_rels/vmlDrawing5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emf"/><Relationship Id="rId1" Type="http://schemas.openxmlformats.org/officeDocument/2006/relationships/image" Target="../media/image855.emf"/></Relationships>
</file>

<file path=ppt/drawings/_rels/vmlDrawing5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emf"/><Relationship Id="rId1" Type="http://schemas.openxmlformats.org/officeDocument/2006/relationships/image" Target="../media/image857.emf"/></Relationships>
</file>

<file path=ppt/drawings/_rels/vmlDrawing5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9.emf"/></Relationships>
</file>

<file path=ppt/drawings/_rels/vmlDrawing5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emf"/><Relationship Id="rId1" Type="http://schemas.openxmlformats.org/officeDocument/2006/relationships/image" Target="../media/image86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emf"/><Relationship Id="rId2" Type="http://schemas.openxmlformats.org/officeDocument/2006/relationships/image" Target="../media/image863.emf"/><Relationship Id="rId1" Type="http://schemas.openxmlformats.org/officeDocument/2006/relationships/image" Target="../media/image862.emf"/></Relationships>
</file>

<file path=ppt/drawings/_rels/vmlDrawing5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5.emf"/></Relationships>
</file>

<file path=ppt/drawings/_rels/vmlDrawing5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emf"/><Relationship Id="rId2" Type="http://schemas.openxmlformats.org/officeDocument/2006/relationships/image" Target="../media/image867.emf"/><Relationship Id="rId1" Type="http://schemas.openxmlformats.org/officeDocument/2006/relationships/image" Target="../media/image866.emf"/><Relationship Id="rId5" Type="http://schemas.openxmlformats.org/officeDocument/2006/relationships/image" Target="../media/image870.emf"/><Relationship Id="rId4" Type="http://schemas.openxmlformats.org/officeDocument/2006/relationships/image" Target="../media/image869.emf"/></Relationships>
</file>

<file path=ppt/drawings/_rels/vmlDrawing5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emf"/><Relationship Id="rId2" Type="http://schemas.openxmlformats.org/officeDocument/2006/relationships/image" Target="../media/image872.emf"/><Relationship Id="rId1" Type="http://schemas.openxmlformats.org/officeDocument/2006/relationships/image" Target="../media/image871.emf"/></Relationships>
</file>

<file path=ppt/drawings/_rels/vmlDrawing5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emf"/><Relationship Id="rId2" Type="http://schemas.openxmlformats.org/officeDocument/2006/relationships/image" Target="../media/image875.emf"/><Relationship Id="rId1" Type="http://schemas.openxmlformats.org/officeDocument/2006/relationships/image" Target="../media/image874.emf"/><Relationship Id="rId6" Type="http://schemas.openxmlformats.org/officeDocument/2006/relationships/image" Target="../media/image879.emf"/><Relationship Id="rId5" Type="http://schemas.openxmlformats.org/officeDocument/2006/relationships/image" Target="../media/image878.emf"/><Relationship Id="rId4" Type="http://schemas.openxmlformats.org/officeDocument/2006/relationships/image" Target="../media/image877.emf"/></Relationships>
</file>

<file path=ppt/drawings/_rels/vmlDrawing5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emf"/><Relationship Id="rId2" Type="http://schemas.openxmlformats.org/officeDocument/2006/relationships/image" Target="../media/image881.emf"/><Relationship Id="rId1" Type="http://schemas.openxmlformats.org/officeDocument/2006/relationships/image" Target="../media/image880.emf"/><Relationship Id="rId4" Type="http://schemas.openxmlformats.org/officeDocument/2006/relationships/image" Target="../media/image883.emf"/></Relationships>
</file>

<file path=ppt/drawings/_rels/vmlDrawing5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5.emf"/></Relationships>
</file>

<file path=ppt/drawings/_rels/vmlDrawing5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7.emf"/><Relationship Id="rId1" Type="http://schemas.openxmlformats.org/officeDocument/2006/relationships/image" Target="../media/image886.emf"/></Relationships>
</file>

<file path=ppt/drawings/_rels/vmlDrawing5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emf"/><Relationship Id="rId2" Type="http://schemas.openxmlformats.org/officeDocument/2006/relationships/image" Target="../media/image889.emf"/><Relationship Id="rId1" Type="http://schemas.openxmlformats.org/officeDocument/2006/relationships/image" Target="../media/image888.emf"/></Relationships>
</file>

<file path=ppt/drawings/_rels/vmlDrawing5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emf"/><Relationship Id="rId2" Type="http://schemas.openxmlformats.org/officeDocument/2006/relationships/image" Target="../media/image892.emf"/><Relationship Id="rId1" Type="http://schemas.openxmlformats.org/officeDocument/2006/relationships/image" Target="../media/image89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emf"/><Relationship Id="rId2" Type="http://schemas.openxmlformats.org/officeDocument/2006/relationships/image" Target="../media/image895.emf"/><Relationship Id="rId1" Type="http://schemas.openxmlformats.org/officeDocument/2006/relationships/image" Target="../media/image894.emf"/></Relationships>
</file>

<file path=ppt/drawings/_rels/vmlDrawing5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emf"/><Relationship Id="rId2" Type="http://schemas.openxmlformats.org/officeDocument/2006/relationships/image" Target="../media/image898.emf"/><Relationship Id="rId1" Type="http://schemas.openxmlformats.org/officeDocument/2006/relationships/image" Target="../media/image897.emf"/></Relationships>
</file>

<file path=ppt/drawings/_rels/vmlDrawing5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emf"/><Relationship Id="rId2" Type="http://schemas.openxmlformats.org/officeDocument/2006/relationships/image" Target="../media/image901.emf"/><Relationship Id="rId1" Type="http://schemas.openxmlformats.org/officeDocument/2006/relationships/image" Target="../media/image900.emf"/></Relationships>
</file>

<file path=ppt/drawings/_rels/vmlDrawing5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emf"/><Relationship Id="rId2" Type="http://schemas.openxmlformats.org/officeDocument/2006/relationships/image" Target="../media/image904.emf"/><Relationship Id="rId1" Type="http://schemas.openxmlformats.org/officeDocument/2006/relationships/image" Target="../media/image903.emf"/></Relationships>
</file>

<file path=ppt/drawings/_rels/vmlDrawing5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emf"/><Relationship Id="rId2" Type="http://schemas.openxmlformats.org/officeDocument/2006/relationships/image" Target="../media/image907.emf"/><Relationship Id="rId1" Type="http://schemas.openxmlformats.org/officeDocument/2006/relationships/image" Target="../media/image906.emf"/></Relationships>
</file>

<file path=ppt/drawings/_rels/vmlDrawing5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emf"/><Relationship Id="rId1" Type="http://schemas.openxmlformats.org/officeDocument/2006/relationships/image" Target="../media/image909.emf"/></Relationships>
</file>

<file path=ppt/drawings/_rels/vmlDrawing5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2.emf"/><Relationship Id="rId1" Type="http://schemas.openxmlformats.org/officeDocument/2006/relationships/image" Target="../media/image911.emf"/></Relationships>
</file>

<file path=ppt/drawings/_rels/vmlDrawing5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emf"/><Relationship Id="rId2" Type="http://schemas.openxmlformats.org/officeDocument/2006/relationships/image" Target="../media/image914.emf"/><Relationship Id="rId1" Type="http://schemas.openxmlformats.org/officeDocument/2006/relationships/image" Target="../media/image913.emf"/></Relationships>
</file>

<file path=ppt/drawings/_rels/vmlDrawing5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6.emf"/></Relationships>
</file>

<file path=ppt/drawings/_rels/vmlDrawing5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emf"/><Relationship Id="rId1" Type="http://schemas.openxmlformats.org/officeDocument/2006/relationships/image" Target="../media/image917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9.emf"/></Relationships>
</file>

<file path=ppt/drawings/_rels/vmlDrawing5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0.emf"/></Relationships>
</file>

<file path=ppt/drawings/_rels/vmlDrawing5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1.emf"/></Relationships>
</file>

<file path=ppt/drawings/_rels/vmlDrawing5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2.emf"/></Relationships>
</file>

<file path=ppt/drawings/_rels/vmlDrawing5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emf"/><Relationship Id="rId2" Type="http://schemas.openxmlformats.org/officeDocument/2006/relationships/image" Target="../media/image924.emf"/><Relationship Id="rId1" Type="http://schemas.openxmlformats.org/officeDocument/2006/relationships/image" Target="../media/image923.emf"/></Relationships>
</file>

<file path=ppt/drawings/_rels/vmlDrawing5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6.emf"/></Relationships>
</file>

<file path=ppt/drawings/_rels/vmlDrawing5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8.emf"/><Relationship Id="rId1" Type="http://schemas.openxmlformats.org/officeDocument/2006/relationships/image" Target="../media/image927.emf"/></Relationships>
</file>

<file path=ppt/drawings/_rels/vmlDrawing5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9.emf"/></Relationships>
</file>

<file path=ppt/drawings/_rels/vmlDrawing5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0.emf"/></Relationships>
</file>

<file path=ppt/drawings/_rels/vmlDrawing5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5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3.emf"/><Relationship Id="rId1" Type="http://schemas.openxmlformats.org/officeDocument/2006/relationships/image" Target="../media/image932.emf"/></Relationships>
</file>

<file path=ppt/drawings/_rels/vmlDrawing5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4.emf"/></Relationships>
</file>

<file path=ppt/drawings/_rels/vmlDrawing5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5.emf"/></Relationships>
</file>

<file path=ppt/drawings/_rels/vmlDrawing5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emf"/><Relationship Id="rId1" Type="http://schemas.openxmlformats.org/officeDocument/2006/relationships/image" Target="../media/image936.emf"/></Relationships>
</file>

<file path=ppt/drawings/_rels/vmlDrawing5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9.emf"/><Relationship Id="rId1" Type="http://schemas.openxmlformats.org/officeDocument/2006/relationships/image" Target="../media/image938.emf"/></Relationships>
</file>

<file path=ppt/drawings/_rels/vmlDrawing5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0.emf"/></Relationships>
</file>

<file path=ppt/drawings/_rels/vmlDrawing5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emf"/><Relationship Id="rId2" Type="http://schemas.openxmlformats.org/officeDocument/2006/relationships/image" Target="../media/image942.emf"/><Relationship Id="rId1" Type="http://schemas.openxmlformats.org/officeDocument/2006/relationships/image" Target="../media/image941.emf"/></Relationships>
</file>

<file path=ppt/drawings/_rels/vmlDrawing5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4.emf"/></Relationships>
</file>

<file path=ppt/drawings/_rels/vmlDrawing5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5.emf"/></Relationships>
</file>

<file path=ppt/drawings/_rels/vmlDrawing5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7.emf"/><Relationship Id="rId1" Type="http://schemas.openxmlformats.org/officeDocument/2006/relationships/image" Target="../media/image94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8.emf"/></Relationships>
</file>

<file path=ppt/drawings/_rels/vmlDrawing5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emf"/><Relationship Id="rId1" Type="http://schemas.openxmlformats.org/officeDocument/2006/relationships/image" Target="../media/image949.emf"/></Relationships>
</file>

<file path=ppt/drawings/_rels/vmlDrawing5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2.emf"/><Relationship Id="rId1" Type="http://schemas.openxmlformats.org/officeDocument/2006/relationships/image" Target="../media/image951.emf"/></Relationships>
</file>

<file path=ppt/drawings/_rels/vmlDrawing5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4.emf"/><Relationship Id="rId1" Type="http://schemas.openxmlformats.org/officeDocument/2006/relationships/image" Target="../media/image953.emf"/></Relationships>
</file>

<file path=ppt/drawings/_rels/vmlDrawing5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5.emf"/></Relationships>
</file>

<file path=ppt/drawings/_rels/vmlDrawing5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6.emf"/></Relationships>
</file>

<file path=ppt/drawings/_rels/vmlDrawing5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emf"/><Relationship Id="rId1" Type="http://schemas.openxmlformats.org/officeDocument/2006/relationships/image" Target="../media/image957.emf"/></Relationships>
</file>

<file path=ppt/drawings/_rels/vmlDrawing5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9.emf"/></Relationships>
</file>

<file path=ppt/drawings/_rels/vmlDrawing5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0.emf"/></Relationships>
</file>

<file path=ppt/drawings/_rels/vmlDrawing5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2.emf"/></Relationships>
</file>

<file path=ppt/drawings/_rels/vmlDrawing5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3.emf"/></Relationships>
</file>

<file path=ppt/drawings/_rels/vmlDrawing5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4.emf"/></Relationships>
</file>

<file path=ppt/drawings/_rels/vmlDrawing5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emf"/><Relationship Id="rId1" Type="http://schemas.openxmlformats.org/officeDocument/2006/relationships/image" Target="../media/image965.emf"/></Relationships>
</file>

<file path=ppt/drawings/_rels/vmlDrawing5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7.emf"/></Relationships>
</file>

<file path=ppt/drawings/_rels/vmlDrawing5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8.emf"/></Relationships>
</file>

<file path=ppt/drawings/_rels/vmlDrawing5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9.emf"/></Relationships>
</file>

<file path=ppt/drawings/_rels/vmlDrawing5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0.emf"/></Relationships>
</file>

<file path=ppt/drawings/_rels/vmlDrawing5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emf"/><Relationship Id="rId1" Type="http://schemas.openxmlformats.org/officeDocument/2006/relationships/image" Target="../media/image971.emf"/></Relationships>
</file>

<file path=ppt/drawings/_rels/vmlDrawing5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3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5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4.emf"/></Relationships>
</file>

<file path=ppt/drawings/_rels/vmlDrawing5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5.emf"/></Relationships>
</file>

<file path=ppt/drawings/_rels/vmlDrawing5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6.emf"/></Relationships>
</file>

<file path=ppt/drawings/_rels/vmlDrawing5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7.emf"/></Relationships>
</file>

<file path=ppt/drawings/_rels/vmlDrawing5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8.emf"/></Relationships>
</file>

<file path=ppt/drawings/_rels/vmlDrawing5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9.emf"/></Relationships>
</file>

<file path=ppt/drawings/_rels/vmlDrawing5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emf"/><Relationship Id="rId1" Type="http://schemas.openxmlformats.org/officeDocument/2006/relationships/image" Target="../media/image980.emf"/></Relationships>
</file>

<file path=ppt/drawings/_rels/vmlDrawing5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2.emf"/></Relationships>
</file>

<file path=ppt/drawings/_rels/vmlDrawing5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3.emf"/></Relationships>
</file>

<file path=ppt/drawings/_rels/vmlDrawing5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5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5.emf"/></Relationships>
</file>

<file path=ppt/drawings/_rels/vmlDrawing5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6.emf"/></Relationships>
</file>

<file path=ppt/drawings/_rels/vmlDrawing5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emf"/><Relationship Id="rId1" Type="http://schemas.openxmlformats.org/officeDocument/2006/relationships/image" Target="../media/image987.emf"/></Relationships>
</file>

<file path=ppt/drawings/_rels/vmlDrawing5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8.emf"/></Relationships>
</file>

<file path=ppt/drawings/_rels/vmlDrawing5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9.emf"/></Relationships>
</file>

<file path=ppt/drawings/_rels/vmlDrawing5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0.emf"/></Relationships>
</file>

<file path=ppt/drawings/_rels/vmlDrawing5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1.emf"/></Relationships>
</file>

<file path=ppt/drawings/_rels/vmlDrawing5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2.emf"/></Relationships>
</file>

<file path=ppt/drawings/_rels/vmlDrawing5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3.emf"/></Relationships>
</file>

<file path=ppt/drawings/_rels/vmlDrawing5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5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5.emf"/></Relationships>
</file>

<file path=ppt/drawings/_rels/vmlDrawing5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6.emf"/></Relationships>
</file>

<file path=ppt/drawings/_rels/vmlDrawing5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7.emf"/></Relationships>
</file>

<file path=ppt/drawings/_rels/vmlDrawing5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8.emf"/></Relationships>
</file>

<file path=ppt/drawings/_rels/vmlDrawing5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9.emf"/></Relationships>
</file>

<file path=ppt/drawings/_rels/vmlDrawing5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0.emf"/></Relationships>
</file>

<file path=ppt/drawings/_rels/vmlDrawing5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1.emf"/></Relationships>
</file>

<file path=ppt/drawings/_rels/vmlDrawing5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2.emf"/></Relationships>
</file>

<file path=ppt/drawings/_rels/vmlDrawing5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3.emf"/></Relationships>
</file>

<file path=ppt/drawings/_rels/vmlDrawing5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6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5.emf"/></Relationships>
</file>

<file path=ppt/drawings/_rels/vmlDrawing6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6.emf"/></Relationships>
</file>

<file path=ppt/drawings/_rels/vmlDrawing6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7.emf"/></Relationships>
</file>

<file path=ppt/drawings/_rels/vmlDrawing6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8.emf"/></Relationships>
</file>

<file path=ppt/drawings/_rels/vmlDrawing6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9.emf"/></Relationships>
</file>

<file path=ppt/drawings/_rels/vmlDrawing6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0.emf"/></Relationships>
</file>

<file path=ppt/drawings/_rels/vmlDrawing6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1.emf"/></Relationships>
</file>

<file path=ppt/drawings/_rels/vmlDrawing6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2.emf"/></Relationships>
</file>

<file path=ppt/drawings/_rels/vmlDrawing6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3.emf"/></Relationships>
</file>

<file path=ppt/drawings/_rels/vmlDrawing6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4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6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5.emf"/></Relationships>
</file>

<file path=ppt/drawings/_rels/vmlDrawing6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6.emf"/></Relationships>
</file>

<file path=ppt/drawings/_rels/vmlDrawing6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emf"/><Relationship Id="rId2" Type="http://schemas.openxmlformats.org/officeDocument/2006/relationships/image" Target="../media/image1018.emf"/><Relationship Id="rId1" Type="http://schemas.openxmlformats.org/officeDocument/2006/relationships/image" Target="../media/image1017.emf"/></Relationships>
</file>

<file path=ppt/drawings/_rels/vmlDrawing6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emf"/><Relationship Id="rId2" Type="http://schemas.openxmlformats.org/officeDocument/2006/relationships/image" Target="../media/image1021.emf"/><Relationship Id="rId1" Type="http://schemas.openxmlformats.org/officeDocument/2006/relationships/image" Target="../media/image1020.emf"/></Relationships>
</file>

<file path=ppt/drawings/_rels/vmlDrawing6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emf"/><Relationship Id="rId2" Type="http://schemas.openxmlformats.org/officeDocument/2006/relationships/image" Target="../media/image1024.emf"/><Relationship Id="rId1" Type="http://schemas.openxmlformats.org/officeDocument/2006/relationships/image" Target="../media/image1023.emf"/></Relationships>
</file>

<file path=ppt/drawings/_rels/vmlDrawing6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emf"/><Relationship Id="rId2" Type="http://schemas.openxmlformats.org/officeDocument/2006/relationships/image" Target="../media/image1027.emf"/><Relationship Id="rId1" Type="http://schemas.openxmlformats.org/officeDocument/2006/relationships/image" Target="../media/image1026.emf"/></Relationships>
</file>

<file path=ppt/drawings/_rels/vmlDrawing6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emf"/><Relationship Id="rId2" Type="http://schemas.openxmlformats.org/officeDocument/2006/relationships/image" Target="../media/image1030.emf"/><Relationship Id="rId1" Type="http://schemas.openxmlformats.org/officeDocument/2006/relationships/image" Target="../media/image1029.emf"/></Relationships>
</file>

<file path=ppt/drawings/_rels/vmlDrawing6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emf"/><Relationship Id="rId2" Type="http://schemas.openxmlformats.org/officeDocument/2006/relationships/image" Target="../media/image1033.emf"/><Relationship Id="rId1" Type="http://schemas.openxmlformats.org/officeDocument/2006/relationships/image" Target="../media/image1032.emf"/></Relationships>
</file>

<file path=ppt/drawings/_rels/vmlDrawing6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emf"/><Relationship Id="rId2" Type="http://schemas.openxmlformats.org/officeDocument/2006/relationships/image" Target="../media/image1036.emf"/><Relationship Id="rId1" Type="http://schemas.openxmlformats.org/officeDocument/2006/relationships/image" Target="../media/image1035.emf"/></Relationships>
</file>

<file path=ppt/drawings/_rels/vmlDrawing6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emf"/><Relationship Id="rId2" Type="http://schemas.openxmlformats.org/officeDocument/2006/relationships/image" Target="../media/image1039.emf"/><Relationship Id="rId1" Type="http://schemas.openxmlformats.org/officeDocument/2006/relationships/image" Target="../media/image1038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emf"/><Relationship Id="rId2" Type="http://schemas.openxmlformats.org/officeDocument/2006/relationships/image" Target="../media/image1042.emf"/><Relationship Id="rId1" Type="http://schemas.openxmlformats.org/officeDocument/2006/relationships/image" Target="../media/image1041.emf"/></Relationships>
</file>

<file path=ppt/drawings/_rels/vmlDrawing6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5.emf"/><Relationship Id="rId1" Type="http://schemas.openxmlformats.org/officeDocument/2006/relationships/image" Target="../media/image1044.emf"/></Relationships>
</file>

<file path=ppt/drawings/_rels/vmlDrawing6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6.emf"/></Relationships>
</file>

<file path=ppt/drawings/_rels/vmlDrawing6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7.emf"/></Relationships>
</file>

<file path=ppt/drawings/_rels/vmlDrawing6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8.emf"/></Relationships>
</file>

<file path=ppt/drawings/_rels/vmlDrawing6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9.emf"/></Relationships>
</file>

<file path=ppt/drawings/_rels/vmlDrawing6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0.emf"/></Relationships>
</file>

<file path=ppt/drawings/_rels/vmlDrawing6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1.emf"/></Relationships>
</file>

<file path=ppt/drawings/_rels/vmlDrawing6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2.emf"/></Relationships>
</file>

<file path=ppt/drawings/_rels/vmlDrawing6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6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4.emf"/></Relationships>
</file>

<file path=ppt/drawings/_rels/vmlDrawing6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5.emf"/></Relationships>
</file>

<file path=ppt/drawings/_rels/vmlDrawing6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6.emf"/></Relationships>
</file>

<file path=ppt/drawings/_rels/vmlDrawing6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emf"/><Relationship Id="rId1" Type="http://schemas.openxmlformats.org/officeDocument/2006/relationships/image" Target="../media/image1057.emf"/></Relationships>
</file>

<file path=ppt/drawings/_rels/vmlDrawing6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9.emf"/></Relationships>
</file>

<file path=ppt/drawings/_rels/vmlDrawing6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emf"/><Relationship Id="rId1" Type="http://schemas.openxmlformats.org/officeDocument/2006/relationships/image" Target="../media/image1060.emf"/></Relationships>
</file>

<file path=ppt/drawings/_rels/vmlDrawing6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2.emf"/></Relationships>
</file>

<file path=ppt/drawings/_rels/vmlDrawing6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3.emf"/></Relationships>
</file>

<file path=ppt/drawings/_rels/vmlDrawing6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4.emf"/></Relationships>
</file>

<file path=ppt/drawings/_rels/vmlDrawing6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6.emf"/></Relationships>
</file>

<file path=ppt/drawings/_rels/vmlDrawing6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8.emf"/><Relationship Id="rId1" Type="http://schemas.openxmlformats.org/officeDocument/2006/relationships/image" Target="../media/image1067.emf"/></Relationships>
</file>

<file path=ppt/drawings/_rels/vmlDrawing6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9.emf"/></Relationships>
</file>

<file path=ppt/drawings/_rels/vmlDrawing6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0.emf"/></Relationships>
</file>

<file path=ppt/drawings/_rels/vmlDrawing6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2.emf"/><Relationship Id="rId1" Type="http://schemas.openxmlformats.org/officeDocument/2006/relationships/image" Target="../media/image1071.emf"/></Relationships>
</file>

<file path=ppt/drawings/_rels/vmlDrawing6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3.emf"/></Relationships>
</file>

<file path=ppt/drawings/_rels/vmlDrawing6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4.emf"/></Relationships>
</file>

<file path=ppt/drawings/_rels/vmlDrawing6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5.emf"/></Relationships>
</file>

<file path=ppt/drawings/_rels/vmlDrawing6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6.emf"/></Relationships>
</file>

<file path=ppt/drawings/_rels/vmlDrawing6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7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6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8.emf"/></Relationships>
</file>

<file path=ppt/drawings/_rels/vmlDrawing6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9.emf"/></Relationships>
</file>

<file path=ppt/drawings/_rels/vmlDrawing6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0.emf"/></Relationships>
</file>

<file path=ppt/drawings/_rels/vmlDrawing6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1.emf"/></Relationships>
</file>

<file path=ppt/drawings/_rels/vmlDrawing6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3.emf"/><Relationship Id="rId1" Type="http://schemas.openxmlformats.org/officeDocument/2006/relationships/image" Target="../media/image1082.emf"/></Relationships>
</file>

<file path=ppt/drawings/_rels/vmlDrawing6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4.emf"/></Relationships>
</file>

<file path=ppt/drawings/_rels/vmlDrawing6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5.emf"/></Relationships>
</file>

<file path=ppt/drawings/_rels/vmlDrawing6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6.emf"/></Relationships>
</file>

<file path=ppt/drawings/_rels/vmlDrawing6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7.emf"/></Relationships>
</file>

<file path=ppt/drawings/_rels/vmlDrawing6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8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6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9.emf"/></Relationships>
</file>

<file path=ppt/drawings/_rels/vmlDrawing6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0.emf"/></Relationships>
</file>

<file path=ppt/drawings/_rels/vmlDrawing6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2.emf"/><Relationship Id="rId1" Type="http://schemas.openxmlformats.org/officeDocument/2006/relationships/image" Target="../media/image1091.emf"/></Relationships>
</file>

<file path=ppt/drawings/_rels/vmlDrawing6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3.emf"/></Relationships>
</file>

<file path=ppt/drawings/_rels/vmlDrawing6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4.emf"/></Relationships>
</file>

<file path=ppt/drawings/_rels/vmlDrawing6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5.emf"/></Relationships>
</file>

<file path=ppt/drawings/_rels/vmlDrawing6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6.emf"/><Relationship Id="rId1" Type="http://schemas.openxmlformats.org/officeDocument/2006/relationships/image" Target="../media/image1060.emf"/></Relationships>
</file>

<file path=ppt/drawings/_rels/vmlDrawing6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7.emf"/></Relationships>
</file>

<file path=ppt/drawings/_rels/vmlDrawing6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8.emf"/></Relationships>
</file>

<file path=ppt/drawings/_rels/vmlDrawing6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9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6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0.emf"/></Relationships>
</file>

<file path=ppt/drawings/_rels/vmlDrawing6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1.emf"/></Relationships>
</file>

<file path=ppt/drawings/_rels/vmlDrawing6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2.emf"/></Relationships>
</file>

<file path=ppt/drawings/_rels/vmlDrawing6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3.emf"/></Relationships>
</file>

<file path=ppt/drawings/_rels/vmlDrawing6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5.emf"/><Relationship Id="rId1" Type="http://schemas.openxmlformats.org/officeDocument/2006/relationships/image" Target="../media/image1104.emf"/></Relationships>
</file>

<file path=ppt/drawings/_rels/vmlDrawing6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6.emf"/></Relationships>
</file>

<file path=ppt/drawings/_rels/vmlDrawing6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7.emf"/></Relationships>
</file>

<file path=ppt/drawings/_rels/vmlDrawing6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8.emf"/></Relationships>
</file>

<file path=ppt/drawings/_rels/vmlDrawing6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9.emf"/></Relationships>
</file>

<file path=ppt/drawings/_rels/vmlDrawing6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0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6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1.emf"/></Relationships>
</file>

<file path=ppt/drawings/_rels/vmlDrawing6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2.emf"/></Relationships>
</file>

<file path=ppt/drawings/_rels/vmlDrawing6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3.emf"/></Relationships>
</file>

<file path=ppt/drawings/_rels/vmlDrawing6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4.emf"/></Relationships>
</file>

<file path=ppt/drawings/_rels/vmlDrawing6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5.emf"/></Relationships>
</file>

<file path=ppt/drawings/_rels/vmlDrawing6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6.emf"/></Relationships>
</file>

<file path=ppt/drawings/_rels/vmlDrawing6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7.emf"/></Relationships>
</file>

<file path=ppt/drawings/_rels/vmlDrawing6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8.emf"/></Relationships>
</file>

<file path=ppt/drawings/_rels/vmlDrawing6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emf"/><Relationship Id="rId1" Type="http://schemas.openxmlformats.org/officeDocument/2006/relationships/image" Target="../media/image1119.emf"/></Relationships>
</file>

<file path=ppt/drawings/_rels/vmlDrawing6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6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2.emf"/></Relationships>
</file>

<file path=ppt/drawings/_rels/vmlDrawing6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3.emf"/></Relationships>
</file>

<file path=ppt/drawings/_rels/vmlDrawing6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4.emf"/></Relationships>
</file>

<file path=ppt/drawings/_rels/vmlDrawing6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6.emf"/><Relationship Id="rId1" Type="http://schemas.openxmlformats.org/officeDocument/2006/relationships/image" Target="../media/image1125.emf"/></Relationships>
</file>

<file path=ppt/drawings/_rels/vmlDrawing6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7.emf"/></Relationships>
</file>

<file path=ppt/drawings/_rels/vmlDrawing6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8.emf"/></Relationships>
</file>

<file path=ppt/drawings/_rels/vmlDrawing6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9.emf"/></Relationships>
</file>

<file path=ppt/drawings/_rels/vmlDrawing6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0.emf"/></Relationships>
</file>

<file path=ppt/drawings/_rels/vmlDrawing6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1.emf"/></Relationships>
</file>

<file path=ppt/drawings/_rels/vmlDrawing6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3.emf"/></Relationships>
</file>

<file path=ppt/drawings/_rels/vmlDrawing7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4.emf"/></Relationships>
</file>

<file path=ppt/drawings/_rels/vmlDrawing7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5.emf"/></Relationships>
</file>

<file path=ppt/drawings/_rels/vmlDrawing7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6.emf"/></Relationships>
</file>

<file path=ppt/drawings/_rels/vmlDrawing7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7.emf"/></Relationships>
</file>

<file path=ppt/drawings/_rels/vmlDrawing7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8.emf"/></Relationships>
</file>

<file path=ppt/drawings/_rels/vmlDrawing7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9.emf"/></Relationships>
</file>

<file path=ppt/drawings/_rels/vmlDrawing7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0.emf"/></Relationships>
</file>

<file path=ppt/drawings/_rels/vmlDrawing7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2.emf"/><Relationship Id="rId1" Type="http://schemas.openxmlformats.org/officeDocument/2006/relationships/image" Target="../media/image1141.emf"/></Relationships>
</file>

<file path=ppt/drawings/_rels/vmlDrawing7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3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22.emf"/></Relationships>
</file>

<file path=ppt/drawings/_rels/vmlDrawing7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4.emf"/></Relationships>
</file>

<file path=ppt/drawings/_rels/vmlDrawing7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6.emf"/><Relationship Id="rId1" Type="http://schemas.openxmlformats.org/officeDocument/2006/relationships/image" Target="../media/image1145.emf"/></Relationships>
</file>

<file path=ppt/drawings/_rels/vmlDrawing7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7.emf"/></Relationships>
</file>

<file path=ppt/drawings/_rels/vmlDrawing7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8.emf"/></Relationships>
</file>

<file path=ppt/drawings/_rels/vmlDrawing7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9.emf"/></Relationships>
</file>

<file path=ppt/drawings/_rels/vmlDrawing7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0.emf"/></Relationships>
</file>

<file path=ppt/drawings/_rels/vmlDrawing7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1.emf"/></Relationships>
</file>

<file path=ppt/drawings/_rels/vmlDrawing7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2.emf"/></Relationships>
</file>

<file path=ppt/drawings/_rels/vmlDrawing7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3.emf"/></Relationships>
</file>

<file path=ppt/drawings/_rels/vmlDrawing7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4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5.emf"/></Relationships>
</file>

<file path=ppt/drawings/_rels/vmlDrawing7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6.emf"/></Relationships>
</file>

<file path=ppt/drawings/_rels/vmlDrawing7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7.emf"/></Relationships>
</file>

<file path=ppt/drawings/_rels/vmlDrawing7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8.emf"/></Relationships>
</file>

<file path=ppt/drawings/_rels/vmlDrawing7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9.emf"/></Relationships>
</file>

<file path=ppt/drawings/_rels/vmlDrawing7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0.emf"/></Relationships>
</file>

<file path=ppt/drawings/_rels/vmlDrawing7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1.emf"/></Relationships>
</file>

<file path=ppt/drawings/_rels/vmlDrawing7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3.emf"/><Relationship Id="rId1" Type="http://schemas.openxmlformats.org/officeDocument/2006/relationships/image" Target="../media/image1162.emf"/></Relationships>
</file>

<file path=ppt/drawings/_rels/vmlDrawing7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5.emf"/><Relationship Id="rId1" Type="http://schemas.openxmlformats.org/officeDocument/2006/relationships/image" Target="../media/image1164.emf"/></Relationships>
</file>

<file path=ppt/drawings/_rels/vmlDrawing7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6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24.emf"/></Relationships>
</file>

<file path=ppt/drawings/_rels/vmlDrawing7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7.emf"/></Relationships>
</file>

<file path=ppt/drawings/_rels/vmlDrawing7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8.emf"/></Relationships>
</file>

<file path=ppt/drawings/_rels/vmlDrawing7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9.emf"/></Relationships>
</file>

<file path=ppt/drawings/_rels/vmlDrawing7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0.emf"/></Relationships>
</file>

<file path=ppt/drawings/_rels/vmlDrawing7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1.emf"/></Relationships>
</file>

<file path=ppt/drawings/_rels/vmlDrawing7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3.emf"/><Relationship Id="rId1" Type="http://schemas.openxmlformats.org/officeDocument/2006/relationships/image" Target="../media/image1172.emf"/></Relationships>
</file>

<file path=ppt/drawings/_rels/vmlDrawing7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4.emf"/></Relationships>
</file>

<file path=ppt/drawings/_rels/vmlDrawing7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emf"/><Relationship Id="rId2" Type="http://schemas.openxmlformats.org/officeDocument/2006/relationships/image" Target="../media/image1176.emf"/><Relationship Id="rId1" Type="http://schemas.openxmlformats.org/officeDocument/2006/relationships/image" Target="../media/image1175.emf"/></Relationships>
</file>

<file path=ppt/drawings/_rels/vmlDrawing7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9.emf"/><Relationship Id="rId1" Type="http://schemas.openxmlformats.org/officeDocument/2006/relationships/image" Target="../media/image1178.emf"/></Relationships>
</file>

<file path=ppt/drawings/_rels/vmlDrawing7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emf"/><Relationship Id="rId2" Type="http://schemas.openxmlformats.org/officeDocument/2006/relationships/image" Target="../media/image1182.emf"/><Relationship Id="rId1" Type="http://schemas.openxmlformats.org/officeDocument/2006/relationships/image" Target="../media/image1181.emf"/></Relationships>
</file>

<file path=ppt/drawings/_rels/vmlDrawing7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5.emf"/><Relationship Id="rId1" Type="http://schemas.openxmlformats.org/officeDocument/2006/relationships/image" Target="../media/image1184.emf"/></Relationships>
</file>

<file path=ppt/drawings/_rels/vmlDrawing7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6.emf"/></Relationships>
</file>

<file path=ppt/drawings/_rels/vmlDrawing7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7.emf"/></Relationships>
</file>

<file path=ppt/drawings/_rels/vmlDrawing7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9.emf"/></Relationships>
</file>

<file path=ppt/drawings/_rels/vmlDrawing7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emf"/><Relationship Id="rId2" Type="http://schemas.openxmlformats.org/officeDocument/2006/relationships/image" Target="../media/image1195.emf"/><Relationship Id="rId1" Type="http://schemas.openxmlformats.org/officeDocument/2006/relationships/image" Target="../media/image1194.emf"/></Relationships>
</file>

<file path=ppt/drawings/_rels/vmlDrawing7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emf"/><Relationship Id="rId2" Type="http://schemas.openxmlformats.org/officeDocument/2006/relationships/image" Target="../media/image1198.emf"/><Relationship Id="rId1" Type="http://schemas.openxmlformats.org/officeDocument/2006/relationships/image" Target="../media/image1197.emf"/></Relationships>
</file>

<file path=ppt/drawings/_rels/vmlDrawing7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emf"/><Relationship Id="rId2" Type="http://schemas.openxmlformats.org/officeDocument/2006/relationships/image" Target="../media/image1201.emf"/><Relationship Id="rId1" Type="http://schemas.openxmlformats.org/officeDocument/2006/relationships/image" Target="../media/image1200.emf"/></Relationships>
</file>

<file path=ppt/drawings/_rels/vmlDrawing7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emf"/><Relationship Id="rId2" Type="http://schemas.openxmlformats.org/officeDocument/2006/relationships/image" Target="../media/image1204.emf"/><Relationship Id="rId1" Type="http://schemas.openxmlformats.org/officeDocument/2006/relationships/image" Target="../media/image1203.emf"/></Relationships>
</file>

<file path=ppt/drawings/_rels/vmlDrawing7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emf"/><Relationship Id="rId2" Type="http://schemas.openxmlformats.org/officeDocument/2006/relationships/image" Target="../media/image1207.emf"/><Relationship Id="rId1" Type="http://schemas.openxmlformats.org/officeDocument/2006/relationships/image" Target="../media/image120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7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emf"/><Relationship Id="rId2" Type="http://schemas.openxmlformats.org/officeDocument/2006/relationships/image" Target="../media/image1210.emf"/><Relationship Id="rId1" Type="http://schemas.openxmlformats.org/officeDocument/2006/relationships/image" Target="../media/image1209.emf"/></Relationships>
</file>

<file path=ppt/drawings/_rels/vmlDrawing7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3.emf"/><Relationship Id="rId1" Type="http://schemas.openxmlformats.org/officeDocument/2006/relationships/image" Target="../media/image1212.emf"/></Relationships>
</file>

<file path=ppt/drawings/_rels/vmlDrawing7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4.emf"/></Relationships>
</file>

<file path=ppt/drawings/_rels/vmlDrawing7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emf"/><Relationship Id="rId2" Type="http://schemas.openxmlformats.org/officeDocument/2006/relationships/image" Target="../media/image1216.emf"/><Relationship Id="rId1" Type="http://schemas.openxmlformats.org/officeDocument/2006/relationships/image" Target="../media/image1215.emf"/></Relationships>
</file>

<file path=ppt/drawings/_rels/vmlDrawing7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9.emf"/><Relationship Id="rId1" Type="http://schemas.openxmlformats.org/officeDocument/2006/relationships/image" Target="../media/image1218.emf"/></Relationships>
</file>

<file path=ppt/drawings/_rels/vmlDrawing7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0.emf"/></Relationships>
</file>

<file path=ppt/drawings/_rels/vmlDrawing7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1.emf"/></Relationships>
</file>

<file path=ppt/drawings/_rels/vmlDrawing7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2.emf"/></Relationships>
</file>

<file path=ppt/drawings/_rels/vmlDrawing7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4.emf"/><Relationship Id="rId1" Type="http://schemas.openxmlformats.org/officeDocument/2006/relationships/image" Target="../media/image1223.emf"/></Relationships>
</file>

<file path=ppt/drawings/_rels/vmlDrawing7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7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7.emf"/><Relationship Id="rId1" Type="http://schemas.openxmlformats.org/officeDocument/2006/relationships/image" Target="../media/image1226.emf"/></Relationships>
</file>

<file path=ppt/drawings/_rels/vmlDrawing7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8.emf"/></Relationships>
</file>

<file path=ppt/drawings/_rels/vmlDrawing7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9.emf"/></Relationships>
</file>

<file path=ppt/drawings/_rels/vmlDrawing7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1.emf"/><Relationship Id="rId1" Type="http://schemas.openxmlformats.org/officeDocument/2006/relationships/image" Target="../media/image1230.emf"/></Relationships>
</file>

<file path=ppt/drawings/_rels/vmlDrawing7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2.emf"/></Relationships>
</file>

<file path=ppt/drawings/_rels/vmlDrawing7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3.emf"/></Relationships>
</file>

<file path=ppt/drawings/_rels/vmlDrawing7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4.emf"/></Relationships>
</file>

<file path=ppt/drawings/_rels/vmlDrawing7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5.emf"/></Relationships>
</file>

<file path=ppt/drawings/_rels/vmlDrawing7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6.emf"/></Relationships>
</file>

<file path=ppt/drawings/_rels/vmlDrawing7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7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7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8.emf"/></Relationships>
</file>

<file path=ppt/drawings/_rels/vmlDrawing7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9.emf"/></Relationships>
</file>

<file path=ppt/drawings/_rels/vmlDrawing7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1.emf"/><Relationship Id="rId1" Type="http://schemas.openxmlformats.org/officeDocument/2006/relationships/image" Target="../media/image1240.emf"/></Relationships>
</file>

<file path=ppt/drawings/_rels/vmlDrawing7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2.emf"/></Relationships>
</file>

<file path=ppt/drawings/_rels/vmlDrawing7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3.emf"/></Relationships>
</file>

<file path=ppt/drawings/_rels/vmlDrawing7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4.emf"/></Relationships>
</file>

<file path=ppt/drawings/_rels/vmlDrawing7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6.emf"/><Relationship Id="rId1" Type="http://schemas.openxmlformats.org/officeDocument/2006/relationships/image" Target="../media/image1245.emf"/></Relationships>
</file>

<file path=ppt/drawings/_rels/vmlDrawing7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7.emf"/></Relationships>
</file>

<file path=ppt/drawings/_rels/vmlDrawing7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8.emf"/></Relationships>
</file>

<file path=ppt/drawings/_rels/vmlDrawing7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7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0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2016-2-16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207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368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532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2016-2-16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Office_Word_97_-_2003___161.doc"/><Relationship Id="rId5" Type="http://schemas.openxmlformats.org/officeDocument/2006/relationships/oleObject" Target="../embeddings/Microsoft_Office_Word_97_-_2003___160.doc"/><Relationship Id="rId4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Microsoft_Office_Word_97_-_2003___163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Microsoft_Office_Word_97_-_2003___165.doc"/><Relationship Id="rId5" Type="http://schemas.openxmlformats.org/officeDocument/2006/relationships/oleObject" Target="../embeddings/Microsoft_Office_Word_97_-_2003___164.doc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66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Microsoft_Office_Word_97_-_2003___168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5" Type="http://schemas.openxmlformats.org/officeDocument/2006/relationships/oleObject" Target="../embeddings/Microsoft_Office_Word_97_-_2003___169.doc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Microsoft_Office_Word_97_-_2003___172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71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5" Type="http://schemas.openxmlformats.org/officeDocument/2006/relationships/oleObject" Target="../embeddings/Microsoft_Office_Word_97_-_2003___174.doc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Microsoft_Office_Word_97_-_2003___177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Office_Word_97_-_2003___179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5" Type="http://schemas.openxmlformats.org/officeDocument/2006/relationships/oleObject" Target="../embeddings/Microsoft_Office_Word_97_-_2003___180.doc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5" Type="http://schemas.openxmlformats.org/officeDocument/2006/relationships/oleObject" Target="../embeddings/Microsoft_Office_Word_97_-_2003___181.doc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184.doc"/><Relationship Id="rId4" Type="http://schemas.openxmlformats.org/officeDocument/2006/relationships/slide" Target="slide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85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86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8.doc"/><Relationship Id="rId7" Type="http://schemas.openxmlformats.org/officeDocument/2006/relationships/oleObject" Target="../embeddings/Microsoft_Office_Word_97_-_2003___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189.doc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Office_Word_97_-_2003___8.doc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91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194.doc"/><Relationship Id="rId4" Type="http://schemas.openxmlformats.org/officeDocument/2006/relationships/slide" Target="slide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Office_Word_97_-_2003___195.doc"/><Relationship Id="rId4" Type="http://schemas.openxmlformats.org/officeDocument/2006/relationships/image" Target="../media/image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96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Office_Word_97_-_2003___198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Office_Word_97_-_2003___200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01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Office_Word_97_-_2003___204.doc"/><Relationship Id="rId5" Type="http://schemas.openxmlformats.org/officeDocument/2006/relationships/oleObject" Target="../embeddings/Microsoft_Office_Word_97_-_2003___203.doc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11.doc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5" Type="http://schemas.openxmlformats.org/officeDocument/2006/relationships/oleObject" Target="../embeddings/Microsoft_Office_Word_97_-_2003___205.doc"/><Relationship Id="rId4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5" Type="http://schemas.openxmlformats.org/officeDocument/2006/relationships/oleObject" Target="../embeddings/Microsoft_Office_Word_97_-_2003___206.doc"/><Relationship Id="rId4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Microsoft_Office_Word_97_-_2003___208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07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09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5" Type="http://schemas.openxmlformats.org/officeDocument/2006/relationships/oleObject" Target="../embeddings/Microsoft_Office_Word_97_-_2003___211.doc"/><Relationship Id="rId4" Type="http://schemas.openxmlformats.org/officeDocument/2006/relationships/oleObject" Target="../embeddings/Microsoft_Office_Word_97_-_2003___210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4" Type="http://schemas.openxmlformats.org/officeDocument/2006/relationships/oleObject" Target="../embeddings/Microsoft_Office_Word_97_-_2003___212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5" Type="http://schemas.openxmlformats.org/officeDocument/2006/relationships/oleObject" Target="../embeddings/Microsoft_Office_Word_97_-_2003___214.doc"/><Relationship Id="rId4" Type="http://schemas.openxmlformats.org/officeDocument/2006/relationships/oleObject" Target="../embeddings/Microsoft_Office_Word_97_-_2003___213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4" Type="http://schemas.openxmlformats.org/officeDocument/2006/relationships/oleObject" Target="../embeddings/Microsoft_Office_Word_97_-_2003___215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5" Type="http://schemas.openxmlformats.org/officeDocument/2006/relationships/oleObject" Target="../embeddings/Microsoft_Office_Word_97_-_2003___217.doc"/><Relationship Id="rId4" Type="http://schemas.openxmlformats.org/officeDocument/2006/relationships/oleObject" Target="../embeddings/Microsoft_Office_Word_97_-_2003___216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Microsoft_Office_Word_97_-_2003___218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Office_Word_97_-_2003___14.doc"/><Relationship Id="rId5" Type="http://schemas.openxmlformats.org/officeDocument/2006/relationships/oleObject" Target="../embeddings/Microsoft_Office_Word_97_-_2003___13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17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0.xml"/><Relationship Id="rId5" Type="http://schemas.openxmlformats.org/officeDocument/2006/relationships/image" Target="../media/image12.png"/><Relationship Id="rId4" Type="http://schemas.openxmlformats.org/officeDocument/2006/relationships/slide" Target="slide14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219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oleObject" Target="../embeddings/Microsoft_Office_Word_97_-_2003___220.doc"/><Relationship Id="rId4" Type="http://schemas.openxmlformats.org/officeDocument/2006/relationships/slide" Target="slide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Microsoft_Office_Word_97_-_2003___222.doc"/><Relationship Id="rId5" Type="http://schemas.openxmlformats.org/officeDocument/2006/relationships/oleObject" Target="../embeddings/Microsoft_Office_Word_97_-_2003___221.doc"/><Relationship Id="rId4" Type="http://schemas.openxmlformats.org/officeDocument/2006/relationships/slide" Target="slide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Microsoft_Office_Word_97_-_2003___225.doc"/><Relationship Id="rId5" Type="http://schemas.openxmlformats.org/officeDocument/2006/relationships/oleObject" Target="../embeddings/Microsoft_Office_Word_97_-_2003___224.doc"/><Relationship Id="rId4" Type="http://schemas.openxmlformats.org/officeDocument/2006/relationships/slide" Target="slide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Microsoft_Office_Word_97_-_2003___228.doc"/><Relationship Id="rId5" Type="http://schemas.openxmlformats.org/officeDocument/2006/relationships/oleObject" Target="../embeddings/Microsoft_Office_Word_97_-_2003___227.doc"/><Relationship Id="rId4" Type="http://schemas.openxmlformats.org/officeDocument/2006/relationships/slide" Target="slide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Microsoft_Office_Word_97_-_2003___231.doc"/><Relationship Id="rId5" Type="http://schemas.openxmlformats.org/officeDocument/2006/relationships/oleObject" Target="../embeddings/Microsoft_Office_Word_97_-_2003___230.doc"/><Relationship Id="rId4" Type="http://schemas.openxmlformats.org/officeDocument/2006/relationships/slide" Target="slide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5" Type="http://schemas.openxmlformats.org/officeDocument/2006/relationships/oleObject" Target="../embeddings/Microsoft_Office_Word_97_-_2003___235.doc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Microsoft_Office_Word_97_-_2003___16.doc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6.doc"/><Relationship Id="rId7" Type="http://schemas.openxmlformats.org/officeDocument/2006/relationships/oleObject" Target="../embeddings/Microsoft_Office_Word_97_-_2003___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237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9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Microsoft_Office_Word_97_-_2003___241.doc"/><Relationship Id="rId5" Type="http://schemas.openxmlformats.org/officeDocument/2006/relationships/oleObject" Target="../embeddings/Microsoft_Office_Word_97_-_2003___240.doc"/><Relationship Id="rId4" Type="http://schemas.openxmlformats.org/officeDocument/2006/relationships/slide" Target="slide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2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6" Type="http://schemas.openxmlformats.org/officeDocument/2006/relationships/oleObject" Target="../embeddings/Microsoft_Office_Word_97_-_2003___244.doc"/><Relationship Id="rId5" Type="http://schemas.openxmlformats.org/officeDocument/2006/relationships/oleObject" Target="../embeddings/Microsoft_Office_Word_97_-_2003___243.doc"/><Relationship Id="rId4" Type="http://schemas.openxmlformats.org/officeDocument/2006/relationships/slide" Target="slide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Microsoft_Office_Word_97_-_2003___247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Microsoft_Office_Word_97_-_2003___249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5" Type="http://schemas.openxmlformats.org/officeDocument/2006/relationships/oleObject" Target="../embeddings/Microsoft_Office_Word_97_-_2003___250.doc"/><Relationship Id="rId4" Type="http://schemas.openxmlformats.org/officeDocument/2006/relationships/image" Target="../media/image1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6" Type="http://schemas.openxmlformats.org/officeDocument/2006/relationships/oleObject" Target="../embeddings/Microsoft_Office_Word_97_-_2003___253.doc"/><Relationship Id="rId5" Type="http://schemas.openxmlformats.org/officeDocument/2006/relationships/oleObject" Target="../embeddings/Microsoft_Office_Word_97_-_2003___252.doc"/><Relationship Id="rId4" Type="http://schemas.openxmlformats.org/officeDocument/2006/relationships/image" Target="../media/image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2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255.doc"/><Relationship Id="rId4" Type="http://schemas.openxmlformats.org/officeDocument/2006/relationships/oleObject" Target="../embeddings/Microsoft_Office_Word_97_-_2003___254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slide" Target="slide3.xml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Microsoft_Office_Word_97_-_2003___25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57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5" Type="http://schemas.openxmlformats.org/officeDocument/2006/relationships/oleObject" Target="../embeddings/Microsoft_Office_Word_97_-_2003___259.doc"/><Relationship Id="rId4" Type="http://schemas.openxmlformats.org/officeDocument/2006/relationships/image" Target="../media/image1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Microsoft_Office_Word_97_-_2003___261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Microsoft_Office_Word_97_-_2003___263.doc"/><Relationship Id="rId5" Type="http://schemas.openxmlformats.org/officeDocument/2006/relationships/oleObject" Target="../embeddings/Microsoft_Office_Word_97_-_2003___262.doc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64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Microsoft_Office_Word_97_-_2003___267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Microsoft_Office_Word_97_-_2003___270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69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71.doc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8.png"/><Relationship Id="rId5" Type="http://schemas.openxmlformats.org/officeDocument/2006/relationships/package" Target="../embeddings/Microsoft_Office_Word___1.docx"/><Relationship Id="rId4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72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Microsoft_Office_Word_97_-_2003___274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Microsoft_Office_Word_97_-_2003___278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77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79.doc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80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Microsoft_Office_Word_97_-_2003___283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82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Office_Word_97_-_2003___286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85.doc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87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Office_Word_97_-_2003___289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88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90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5" Type="http://schemas.openxmlformats.org/officeDocument/2006/relationships/oleObject" Target="../embeddings/Microsoft_Office_Word_97_-_2003___292.doc"/><Relationship Id="rId4" Type="http://schemas.openxmlformats.org/officeDocument/2006/relationships/oleObject" Target="../embeddings/Microsoft_Office_Word_97_-_2003___291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5" Type="http://schemas.openxmlformats.org/officeDocument/2006/relationships/oleObject" Target="../embeddings/Microsoft_Office_Word_97_-_2003___294.doc"/><Relationship Id="rId4" Type="http://schemas.openxmlformats.org/officeDocument/2006/relationships/oleObject" Target="../embeddings/Microsoft_Office_Word_97_-_2003___293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5" Type="http://schemas.openxmlformats.org/officeDocument/2006/relationships/oleObject" Target="../embeddings/Microsoft_Office_Word_97_-_2003___296.doc"/><Relationship Id="rId4" Type="http://schemas.openxmlformats.org/officeDocument/2006/relationships/oleObject" Target="../embeddings/Microsoft_Office_Word_97_-_2003___295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297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Office_Word_97_-_2003___298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5" Type="http://schemas.openxmlformats.org/officeDocument/2006/relationships/oleObject" Target="../embeddings/Microsoft_Office_Word_97_-_2003___300.doc"/><Relationship Id="rId4" Type="http://schemas.openxmlformats.org/officeDocument/2006/relationships/oleObject" Target="../embeddings/Microsoft_Office_Word_97_-_2003___299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20.doc"/><Relationship Id="rId4" Type="http://schemas.openxmlformats.org/officeDocument/2006/relationships/slide" Target="slide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5" Type="http://schemas.openxmlformats.org/officeDocument/2006/relationships/oleObject" Target="../embeddings/Microsoft_Office_Word_97_-_2003___302.doc"/><Relationship Id="rId4" Type="http://schemas.openxmlformats.org/officeDocument/2006/relationships/oleObject" Target="../embeddings/Microsoft_Office_Word_97_-_2003___301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4" Type="http://schemas.openxmlformats.org/officeDocument/2006/relationships/oleObject" Target="../embeddings/Microsoft_Office_Word_97_-_2003___303.doc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4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5" Type="http://schemas.openxmlformats.org/officeDocument/2006/relationships/oleObject" Target="../embeddings/Microsoft_Office_Word_97_-_2003___304.doc"/><Relationship Id="rId4" Type="http://schemas.openxmlformats.org/officeDocument/2006/relationships/slide" Target="slide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Microsoft_Office_Word_97_-_2003___305.doc"/><Relationship Id="rId4" Type="http://schemas.openxmlformats.org/officeDocument/2006/relationships/slide" Target="slide1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6" Type="http://schemas.openxmlformats.org/officeDocument/2006/relationships/oleObject" Target="../embeddings/Microsoft_Office_Word_97_-_2003___307.doc"/><Relationship Id="rId5" Type="http://schemas.openxmlformats.org/officeDocument/2006/relationships/oleObject" Target="../embeddings/Microsoft_Office_Word_97_-_2003___306.doc"/><Relationship Id="rId4" Type="http://schemas.openxmlformats.org/officeDocument/2006/relationships/slide" Target="slide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5" Type="http://schemas.openxmlformats.org/officeDocument/2006/relationships/oleObject" Target="../embeddings/Microsoft_Office_Word_97_-_2003___308.doc"/><Relationship Id="rId4" Type="http://schemas.openxmlformats.org/officeDocument/2006/relationships/slide" Target="slide1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6" Type="http://schemas.openxmlformats.org/officeDocument/2006/relationships/oleObject" Target="../embeddings/Microsoft_Office_Word_97_-_2003___310.doc"/><Relationship Id="rId5" Type="http://schemas.openxmlformats.org/officeDocument/2006/relationships/oleObject" Target="../embeddings/Microsoft_Office_Word_97_-_2003___309.doc"/><Relationship Id="rId4" Type="http://schemas.openxmlformats.org/officeDocument/2006/relationships/slide" Target="slide1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5" Type="http://schemas.openxmlformats.org/officeDocument/2006/relationships/oleObject" Target="../embeddings/Microsoft_Office_Word_97_-_2003___311.doc"/><Relationship Id="rId4" Type="http://schemas.openxmlformats.org/officeDocument/2006/relationships/slide" Target="slide1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Microsoft_Office_Word_97_-_2003___313.doc"/><Relationship Id="rId5" Type="http://schemas.openxmlformats.org/officeDocument/2006/relationships/oleObject" Target="../embeddings/Microsoft_Office_Word_97_-_2003___312.doc"/><Relationship Id="rId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Microsoft_Office_Word_97_-_2003___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Office_Word_97_-_2003___22.doc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21.doc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5" Type="http://schemas.openxmlformats.org/officeDocument/2006/relationships/oleObject" Target="../embeddings/Microsoft_Office_Word_97_-_2003___314.doc"/><Relationship Id="rId4" Type="http://schemas.openxmlformats.org/officeDocument/2006/relationships/slide" Target="slide1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5" Type="http://schemas.openxmlformats.org/officeDocument/2006/relationships/oleObject" Target="../embeddings/Microsoft_Office_Word_97_-_2003___315.doc"/><Relationship Id="rId4" Type="http://schemas.openxmlformats.org/officeDocument/2006/relationships/slide" Target="slide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5" Type="http://schemas.openxmlformats.org/officeDocument/2006/relationships/oleObject" Target="../embeddings/Microsoft_Office_Word_97_-_2003___316.doc"/><Relationship Id="rId4" Type="http://schemas.openxmlformats.org/officeDocument/2006/relationships/image" Target="../media/image1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20.doc"/><Relationship Id="rId3" Type="http://schemas.openxmlformats.org/officeDocument/2006/relationships/oleObject" Target="../embeddings/Microsoft_Office_Word_97_-_2003___317.doc"/><Relationship Id="rId7" Type="http://schemas.openxmlformats.org/officeDocument/2006/relationships/oleObject" Target="../embeddings/Microsoft_Office_Word_97_-_2003___3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6" Type="http://schemas.openxmlformats.org/officeDocument/2006/relationships/oleObject" Target="../embeddings/Microsoft_Office_Word_97_-_2003___318.doc"/><Relationship Id="rId5" Type="http://schemas.openxmlformats.org/officeDocument/2006/relationships/slide" Target="slide11.xml"/><Relationship Id="rId10" Type="http://schemas.openxmlformats.org/officeDocument/2006/relationships/oleObject" Target="../embeddings/Microsoft_Office_Word_97_-_2003___322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321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5" Type="http://schemas.openxmlformats.org/officeDocument/2006/relationships/package" Target="../embeddings/Microsoft_Office_Word___2.docx"/><Relationship Id="rId4" Type="http://schemas.openxmlformats.org/officeDocument/2006/relationships/image" Target="../media/image1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325.doc"/><Relationship Id="rId4" Type="http://schemas.openxmlformats.org/officeDocument/2006/relationships/slide" Target="slide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6" Type="http://schemas.openxmlformats.org/officeDocument/2006/relationships/oleObject" Target="../embeddings/Microsoft_Office_Word_97_-_2003___328.doc"/><Relationship Id="rId5" Type="http://schemas.openxmlformats.org/officeDocument/2006/relationships/oleObject" Target="../embeddings/Microsoft_Office_Word_97_-_2003___327.doc"/><Relationship Id="rId4" Type="http://schemas.openxmlformats.org/officeDocument/2006/relationships/oleObject" Target="../embeddings/Microsoft_Office_Word_97_-_2003___326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331.doc"/><Relationship Id="rId4" Type="http://schemas.openxmlformats.org/officeDocument/2006/relationships/oleObject" Target="../embeddings/Microsoft_Office_Word_97_-_2003___330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6" Type="http://schemas.openxmlformats.org/officeDocument/2006/relationships/oleObject" Target="../embeddings/Microsoft_Office_Word_97_-_2003___33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33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Office_Word_97_-_2003___26.doc"/><Relationship Id="rId5" Type="http://schemas.openxmlformats.org/officeDocument/2006/relationships/oleObject" Target="../embeddings/Microsoft_Office_Word_97_-_2003___25.doc"/><Relationship Id="rId4" Type="http://schemas.openxmlformats.org/officeDocument/2006/relationships/slide" Target="slide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6" Type="http://schemas.openxmlformats.org/officeDocument/2006/relationships/oleObject" Target="../embeddings/Microsoft_Office_Word_97_-_2003___33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36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6" Type="http://schemas.openxmlformats.org/officeDocument/2006/relationships/oleObject" Target="../embeddings/Microsoft_Office_Word_97_-_2003___34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39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5" Type="http://schemas.openxmlformats.org/officeDocument/2006/relationships/oleObject" Target="../embeddings/Microsoft_Office_Word_97_-_2003___342.doc"/><Relationship Id="rId4" Type="http://schemas.openxmlformats.org/officeDocument/2006/relationships/image" Target="../media/image1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image" Target="../media/image1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6" Type="http://schemas.openxmlformats.org/officeDocument/2006/relationships/oleObject" Target="../embeddings/Microsoft_Office_Word_97_-_2003___346.doc"/><Relationship Id="rId5" Type="http://schemas.openxmlformats.org/officeDocument/2006/relationships/oleObject" Target="../embeddings/Microsoft_Office_Word_97_-_2003___345.doc"/><Relationship Id="rId4" Type="http://schemas.openxmlformats.org/officeDocument/2006/relationships/image" Target="../media/image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image" Target="../media/image1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8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8.vml"/><Relationship Id="rId4" Type="http://schemas.openxmlformats.org/officeDocument/2006/relationships/image" Target="../media/image1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50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image" Target="../media/image1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6" Type="http://schemas.openxmlformats.org/officeDocument/2006/relationships/oleObject" Target="../embeddings/Microsoft_Office_Word_97_-_2003___354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53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28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4" Type="http://schemas.openxmlformats.org/officeDocument/2006/relationships/image" Target="../media/image1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6" Type="http://schemas.openxmlformats.org/officeDocument/2006/relationships/oleObject" Target="../embeddings/Microsoft_Office_Word_97_-_2003___358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57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359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6" Type="http://schemas.openxmlformats.org/officeDocument/2006/relationships/oleObject" Target="../embeddings/Microsoft_Office_Word_97_-_2003___362.doc"/><Relationship Id="rId5" Type="http://schemas.openxmlformats.org/officeDocument/2006/relationships/oleObject" Target="../embeddings/Microsoft_Office_Word_97_-_2003___361.doc"/><Relationship Id="rId4" Type="http://schemas.openxmlformats.org/officeDocument/2006/relationships/image" Target="../media/image1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363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4" Type="http://schemas.openxmlformats.org/officeDocument/2006/relationships/oleObject" Target="../embeddings/Microsoft_Office_Word_97_-_2003___364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4" Type="http://schemas.openxmlformats.org/officeDocument/2006/relationships/image" Target="../media/image1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5" Type="http://schemas.openxmlformats.org/officeDocument/2006/relationships/oleObject" Target="../embeddings/Microsoft_Office_Word_97_-_2003___367.doc"/><Relationship Id="rId4" Type="http://schemas.openxmlformats.org/officeDocument/2006/relationships/image" Target="../media/image1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69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Microsoft_Office_Word_97_-_2003___29.doc"/><Relationship Id="rId4" Type="http://schemas.openxmlformats.org/officeDocument/2006/relationships/image" Target="../media/image11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5" Type="http://schemas.openxmlformats.org/officeDocument/2006/relationships/oleObject" Target="../embeddings/Microsoft_Office_Word_97_-_2003___372.doc"/><Relationship Id="rId4" Type="http://schemas.openxmlformats.org/officeDocument/2006/relationships/image" Target="../media/image1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5" Type="http://schemas.openxmlformats.org/officeDocument/2006/relationships/oleObject" Target="../embeddings/Microsoft_Office_Word_97_-_2003___374.doc"/><Relationship Id="rId4" Type="http://schemas.openxmlformats.org/officeDocument/2006/relationships/oleObject" Target="../embeddings/Microsoft_Office_Word_97_-_2003___373.doc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image" Target="../media/image1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6" Type="http://schemas.openxmlformats.org/officeDocument/2006/relationships/oleObject" Target="../embeddings/Microsoft_Office_Word_97_-_2003___378.doc"/><Relationship Id="rId5" Type="http://schemas.openxmlformats.org/officeDocument/2006/relationships/oleObject" Target="../embeddings/Microsoft_Office_Word_97_-_2003___377.doc"/><Relationship Id="rId4" Type="http://schemas.openxmlformats.org/officeDocument/2006/relationships/image" Target="../media/image1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6" Type="http://schemas.openxmlformats.org/officeDocument/2006/relationships/oleObject" Target="../embeddings/Microsoft_Office_Word_97_-_2003___381.doc"/><Relationship Id="rId5" Type="http://schemas.openxmlformats.org/officeDocument/2006/relationships/oleObject" Target="../embeddings/Microsoft_Office_Word_97_-_2003___380.doc"/><Relationship Id="rId4" Type="http://schemas.openxmlformats.org/officeDocument/2006/relationships/image" Target="../media/image13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image" Target="../media/image13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image" Target="../media/image13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image" Target="../media/image13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386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.doc"/><Relationship Id="rId7" Type="http://schemas.openxmlformats.org/officeDocument/2006/relationships/oleObject" Target="../embeddings/Microsoft_Office_Word_97_-_2003___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31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389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Office_Word_97_-_2003___393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98.xml"/><Relationship Id="rId4" Type="http://schemas.openxmlformats.org/officeDocument/2006/relationships/image" Target="../media/image1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Office_Word_97_-_2003___34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399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6" Type="http://schemas.openxmlformats.org/officeDocument/2006/relationships/oleObject" Target="../embeddings/Microsoft_Office_Word_97_-_2003___402.doc"/><Relationship Id="rId5" Type="http://schemas.openxmlformats.org/officeDocument/2006/relationships/oleObject" Target="../embeddings/Microsoft_Office_Word_97_-_2003___401.doc"/><Relationship Id="rId4" Type="http://schemas.openxmlformats.org/officeDocument/2006/relationships/oleObject" Target="../embeddings/Microsoft_Office_Word_97_-_2003___400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6" Type="http://schemas.openxmlformats.org/officeDocument/2006/relationships/oleObject" Target="../embeddings/Microsoft_Office_Word_97_-_2003___405.doc"/><Relationship Id="rId5" Type="http://schemas.openxmlformats.org/officeDocument/2006/relationships/oleObject" Target="../embeddings/Microsoft_Office_Word_97_-_2003___404.doc"/><Relationship Id="rId4" Type="http://schemas.openxmlformats.org/officeDocument/2006/relationships/oleObject" Target="../embeddings/Microsoft_Office_Word_97_-_2003___403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6" Type="http://schemas.openxmlformats.org/officeDocument/2006/relationships/oleObject" Target="../embeddings/Microsoft_Office_Word_97_-_2003___408.doc"/><Relationship Id="rId5" Type="http://schemas.openxmlformats.org/officeDocument/2006/relationships/oleObject" Target="../embeddings/Microsoft_Office_Word_97_-_2003___407.doc"/><Relationship Id="rId4" Type="http://schemas.openxmlformats.org/officeDocument/2006/relationships/oleObject" Target="../embeddings/Microsoft_Office_Word_97_-_2003___406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5" Type="http://schemas.openxmlformats.org/officeDocument/2006/relationships/image" Target="../media/image422.png"/><Relationship Id="rId4" Type="http://schemas.openxmlformats.org/officeDocument/2006/relationships/image" Target="../media/image1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0.doc"/><Relationship Id="rId7" Type="http://schemas.openxmlformats.org/officeDocument/2006/relationships/oleObject" Target="../embeddings/Microsoft_Office_Word_97_-_2003___4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6" Type="http://schemas.openxmlformats.org/officeDocument/2006/relationships/oleObject" Target="../embeddings/Microsoft_Office_Word_97_-_2003___41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11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image" Target="../media/image11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419.doc"/><Relationship Id="rId3" Type="http://schemas.openxmlformats.org/officeDocument/2006/relationships/oleObject" Target="../embeddings/Microsoft_Office_Word_97_-_2003___415.doc"/><Relationship Id="rId7" Type="http://schemas.openxmlformats.org/officeDocument/2006/relationships/oleObject" Target="../embeddings/Microsoft_Office_Word_97_-_2003___4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6" Type="http://schemas.openxmlformats.org/officeDocument/2006/relationships/oleObject" Target="../embeddings/Microsoft_Office_Word_97_-_2003___417.doc"/><Relationship Id="rId5" Type="http://schemas.openxmlformats.org/officeDocument/2006/relationships/image" Target="../media/image11.png"/><Relationship Id="rId10" Type="http://schemas.openxmlformats.org/officeDocument/2006/relationships/oleObject" Target="../embeddings/Microsoft_Office_Word_97_-_2003___421.doc"/><Relationship Id="rId4" Type="http://schemas.openxmlformats.org/officeDocument/2006/relationships/oleObject" Target="../embeddings/Microsoft_Office_Word_97_-_2003___416.doc"/><Relationship Id="rId9" Type="http://schemas.openxmlformats.org/officeDocument/2006/relationships/oleObject" Target="../embeddings/Microsoft_Office_Word_97_-_2003___420.doc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424.doc"/><Relationship Id="rId4" Type="http://schemas.openxmlformats.org/officeDocument/2006/relationships/oleObject" Target="../embeddings/Microsoft_Office_Word_97_-_2003___423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427.doc"/><Relationship Id="rId4" Type="http://schemas.openxmlformats.org/officeDocument/2006/relationships/oleObject" Target="../embeddings/Microsoft_Office_Word_97_-_2003___426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6" Type="http://schemas.openxmlformats.org/officeDocument/2006/relationships/oleObject" Target="../embeddings/Microsoft_Office_Word_97_-_2003___43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29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6" Type="http://schemas.openxmlformats.org/officeDocument/2006/relationships/oleObject" Target="../embeddings/Microsoft_Office_Word_97_-_2003___43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32.doc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6" Type="http://schemas.openxmlformats.org/officeDocument/2006/relationships/oleObject" Target="../embeddings/Microsoft_Office_Word_97_-_2003___43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35.doc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6" Type="http://schemas.openxmlformats.org/officeDocument/2006/relationships/oleObject" Target="../embeddings/Microsoft_Office_Word_97_-_2003___43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38.doc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6" Type="http://schemas.openxmlformats.org/officeDocument/2006/relationships/oleObject" Target="../embeddings/Microsoft_Office_Word_97_-_2003___44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41.doc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6" Type="http://schemas.openxmlformats.org/officeDocument/2006/relationships/oleObject" Target="../embeddings/Microsoft_Office_Word_97_-_2003___445.doc"/><Relationship Id="rId5" Type="http://schemas.openxmlformats.org/officeDocument/2006/relationships/oleObject" Target="../embeddings/Microsoft_Office_Word_97_-_2003___444.doc"/><Relationship Id="rId4" Type="http://schemas.openxmlformats.org/officeDocument/2006/relationships/oleObject" Target="../embeddings/Microsoft_Office_Word_97_-_2003___443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5" Type="http://schemas.openxmlformats.org/officeDocument/2006/relationships/oleObject" Target="../embeddings/Microsoft_Office_Word_97_-_2003___447.doc"/><Relationship Id="rId4" Type="http://schemas.openxmlformats.org/officeDocument/2006/relationships/image" Target="../media/image1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5" Type="http://schemas.openxmlformats.org/officeDocument/2006/relationships/oleObject" Target="../embeddings/Microsoft_Office_Word_97_-_2003___449.doc"/><Relationship Id="rId4" Type="http://schemas.openxmlformats.org/officeDocument/2006/relationships/oleObject" Target="../embeddings/Microsoft_Office_Word_97_-_2003___448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4" Type="http://schemas.openxmlformats.org/officeDocument/2006/relationships/image" Target="../media/image12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5" Type="http://schemas.openxmlformats.org/officeDocument/2006/relationships/oleObject" Target="../embeddings/Microsoft_Office_Word_97_-_2003___453.doc"/><Relationship Id="rId4" Type="http://schemas.openxmlformats.org/officeDocument/2006/relationships/oleObject" Target="../embeddings/Microsoft_Office_Word_97_-_2003___452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oleObject" Target="../embeddings/Microsoft_Office_Word_97_-_2003___454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4" Type="http://schemas.openxmlformats.org/officeDocument/2006/relationships/image" Target="../media/image12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4" Type="http://schemas.openxmlformats.org/officeDocument/2006/relationships/image" Target="../media/image12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6" Type="http://schemas.openxmlformats.org/officeDocument/2006/relationships/oleObject" Target="../embeddings/Microsoft_Office_Word_97_-_2003___459.doc"/><Relationship Id="rId5" Type="http://schemas.openxmlformats.org/officeDocument/2006/relationships/oleObject" Target="../embeddings/Microsoft_Office_Word_97_-_2003___458.doc"/><Relationship Id="rId4" Type="http://schemas.openxmlformats.org/officeDocument/2006/relationships/image" Target="../media/image1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4" Type="http://schemas.openxmlformats.org/officeDocument/2006/relationships/oleObject" Target="../embeddings/Microsoft_Office_Word_97_-_2003___460.doc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4" Type="http://schemas.openxmlformats.org/officeDocument/2006/relationships/image" Target="../media/image1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4" Type="http://schemas.openxmlformats.org/officeDocument/2006/relationships/image" Target="../media/image1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5" Type="http://schemas.openxmlformats.org/officeDocument/2006/relationships/oleObject" Target="../embeddings/Microsoft_Office_Word_97_-_2003___464.doc"/><Relationship Id="rId4" Type="http://schemas.openxmlformats.org/officeDocument/2006/relationships/image" Target="../media/image1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467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4" Type="http://schemas.openxmlformats.org/officeDocument/2006/relationships/image" Target="../media/image1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4" Type="http://schemas.openxmlformats.org/officeDocument/2006/relationships/image" Target="../media/image1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Relationship Id="rId4" Type="http://schemas.openxmlformats.org/officeDocument/2006/relationships/image" Target="../media/image1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Relationship Id="rId4" Type="http://schemas.openxmlformats.org/officeDocument/2006/relationships/image" Target="../media/image12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Relationship Id="rId5" Type="http://schemas.openxmlformats.org/officeDocument/2006/relationships/oleObject" Target="../embeddings/Microsoft_Office_Word_97_-_2003___473.doc"/><Relationship Id="rId4" Type="http://schemas.openxmlformats.org/officeDocument/2006/relationships/image" Target="../media/image1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4" Type="http://schemas.openxmlformats.org/officeDocument/2006/relationships/oleObject" Target="../embeddings/Microsoft_Office_Word_97_-_2003___474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4" Type="http://schemas.openxmlformats.org/officeDocument/2006/relationships/image" Target="../media/image13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6" Type="http://schemas.openxmlformats.org/officeDocument/2006/relationships/oleObject" Target="../embeddings/Microsoft_Office_Word_97_-_2003___478.doc"/><Relationship Id="rId5" Type="http://schemas.openxmlformats.org/officeDocument/2006/relationships/oleObject" Target="../embeddings/Microsoft_Office_Word_97_-_2003___477.doc"/><Relationship Id="rId4" Type="http://schemas.openxmlformats.org/officeDocument/2006/relationships/oleObject" Target="../embeddings/Microsoft_Office_Word_97_-_2003___476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4" Type="http://schemas.openxmlformats.org/officeDocument/2006/relationships/oleObject" Target="../embeddings/Microsoft_Office_Word_97_-_2003___479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39.doc"/><Relationship Id="rId4" Type="http://schemas.openxmlformats.org/officeDocument/2006/relationships/slide" Target="slide3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5" Type="http://schemas.openxmlformats.org/officeDocument/2006/relationships/oleObject" Target="../embeddings/Microsoft_Office_Word_97_-_2003___481.doc"/><Relationship Id="rId4" Type="http://schemas.openxmlformats.org/officeDocument/2006/relationships/image" Target="../media/image1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4" Type="http://schemas.openxmlformats.org/officeDocument/2006/relationships/image" Target="../media/image1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4" Type="http://schemas.openxmlformats.org/officeDocument/2006/relationships/oleObject" Target="../embeddings/Microsoft_Office_Word_97_-_2003___484.doc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Relationship Id="rId4" Type="http://schemas.openxmlformats.org/officeDocument/2006/relationships/oleObject" Target="../embeddings/Microsoft_Office_Word_97_-_2003___488.doc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slide" Target="slide141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7.xml"/><Relationship Id="rId5" Type="http://schemas.openxmlformats.org/officeDocument/2006/relationships/slide" Target="slide160.xml"/><Relationship Id="rId4" Type="http://schemas.openxmlformats.org/officeDocument/2006/relationships/image" Target="../media/image12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4.xml"/><Relationship Id="rId5" Type="http://schemas.openxmlformats.org/officeDocument/2006/relationships/slide" Target="slide96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4" Type="http://schemas.openxmlformats.org/officeDocument/2006/relationships/oleObject" Target="../embeddings/Microsoft_Office_Word_97_-_2003___492.doc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6" Type="http://schemas.openxmlformats.org/officeDocument/2006/relationships/oleObject" Target="../embeddings/Microsoft_Office_Word_97_-_2003___495.doc"/><Relationship Id="rId5" Type="http://schemas.openxmlformats.org/officeDocument/2006/relationships/oleObject" Target="../embeddings/Microsoft_Office_Word_97_-_2003___494.doc"/><Relationship Id="rId4" Type="http://schemas.openxmlformats.org/officeDocument/2006/relationships/oleObject" Target="../embeddings/Microsoft_Office_Word_97_-_2003___493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6" Type="http://schemas.openxmlformats.org/officeDocument/2006/relationships/oleObject" Target="../embeddings/Microsoft_Office_Word_97_-_2003___498.doc"/><Relationship Id="rId5" Type="http://schemas.openxmlformats.org/officeDocument/2006/relationships/oleObject" Target="../embeddings/Microsoft_Office_Word_97_-_2003___497.doc"/><Relationship Id="rId4" Type="http://schemas.openxmlformats.org/officeDocument/2006/relationships/oleObject" Target="../embeddings/Microsoft_Office_Word_97_-_2003___496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6" Type="http://schemas.openxmlformats.org/officeDocument/2006/relationships/oleObject" Target="../embeddings/Microsoft_Office_Word_97_-_2003___501.doc"/><Relationship Id="rId5" Type="http://schemas.openxmlformats.org/officeDocument/2006/relationships/oleObject" Target="../embeddings/Microsoft_Office_Word_97_-_2003___500.doc"/><Relationship Id="rId4" Type="http://schemas.openxmlformats.org/officeDocument/2006/relationships/oleObject" Target="../embeddings/Microsoft_Office_Word_97_-_2003___499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6" Type="http://schemas.openxmlformats.org/officeDocument/2006/relationships/oleObject" Target="../embeddings/Microsoft_Office_Word_97_-_2003___504.doc"/><Relationship Id="rId5" Type="http://schemas.openxmlformats.org/officeDocument/2006/relationships/oleObject" Target="../embeddings/Microsoft_Office_Word_97_-_2003___503.doc"/><Relationship Id="rId4" Type="http://schemas.openxmlformats.org/officeDocument/2006/relationships/oleObject" Target="../embeddings/Microsoft_Office_Word_97_-_2003___502.doc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Relationship Id="rId6" Type="http://schemas.openxmlformats.org/officeDocument/2006/relationships/oleObject" Target="../embeddings/Microsoft_Office_Word_97_-_2003___507.doc"/><Relationship Id="rId5" Type="http://schemas.openxmlformats.org/officeDocument/2006/relationships/oleObject" Target="../embeddings/Microsoft_Office_Word_97_-_2003___506.doc"/><Relationship Id="rId4" Type="http://schemas.openxmlformats.org/officeDocument/2006/relationships/oleObject" Target="../embeddings/Microsoft_Office_Word_97_-_2003___505.doc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Relationship Id="rId5" Type="http://schemas.openxmlformats.org/officeDocument/2006/relationships/image" Target="../media/image522.png"/><Relationship Id="rId4" Type="http://schemas.openxmlformats.org/officeDocument/2006/relationships/image" Target="../media/image1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Relationship Id="rId4" Type="http://schemas.openxmlformats.org/officeDocument/2006/relationships/oleObject" Target="../embeddings/Microsoft_Office_Word_97_-_2003___509.doc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Relationship Id="rId4" Type="http://schemas.openxmlformats.org/officeDocument/2006/relationships/oleObject" Target="../embeddings/Microsoft_Office_Word_97_-_2003___510.doc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6" Type="http://schemas.openxmlformats.org/officeDocument/2006/relationships/oleObject" Target="../embeddings/Microsoft_Office_Word_97_-_2003___51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12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.doc"/><Relationship Id="rId7" Type="http://schemas.openxmlformats.org/officeDocument/2006/relationships/oleObject" Target="../embeddings/Microsoft_Office_Word_97_-_2003___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42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516.doc"/><Relationship Id="rId4" Type="http://schemas.openxmlformats.org/officeDocument/2006/relationships/oleObject" Target="../embeddings/Microsoft_Office_Word_97_-_2003___515.doc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519.doc"/><Relationship Id="rId4" Type="http://schemas.openxmlformats.org/officeDocument/2006/relationships/oleObject" Target="../embeddings/Microsoft_Office_Word_97_-_2003___518.doc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4" Type="http://schemas.openxmlformats.org/officeDocument/2006/relationships/image" Target="../media/image11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5" Type="http://schemas.openxmlformats.org/officeDocument/2006/relationships/oleObject" Target="../embeddings/Microsoft_Office_Word_97_-_2003___522.doc"/><Relationship Id="rId4" Type="http://schemas.openxmlformats.org/officeDocument/2006/relationships/image" Target="../media/image11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4.vml"/><Relationship Id="rId6" Type="http://schemas.openxmlformats.org/officeDocument/2006/relationships/oleObject" Target="../embeddings/Microsoft_Office_Word_97_-_2003___525.doc"/><Relationship Id="rId5" Type="http://schemas.openxmlformats.org/officeDocument/2006/relationships/oleObject" Target="../embeddings/Microsoft_Office_Word_97_-_2003___524.doc"/><Relationship Id="rId4" Type="http://schemas.openxmlformats.org/officeDocument/2006/relationships/image" Target="../media/image11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6" Type="http://schemas.openxmlformats.org/officeDocument/2006/relationships/oleObject" Target="../embeddings/Microsoft_Office_Word_97_-_2003___528.doc"/><Relationship Id="rId5" Type="http://schemas.openxmlformats.org/officeDocument/2006/relationships/oleObject" Target="../embeddings/Microsoft_Office_Word_97_-_2003___527.doc"/><Relationship Id="rId4" Type="http://schemas.openxmlformats.org/officeDocument/2006/relationships/image" Target="../media/image11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6" Type="http://schemas.openxmlformats.org/officeDocument/2006/relationships/oleObject" Target="../embeddings/Microsoft_Office_Word_97_-_2003___53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30.doc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6" Type="http://schemas.openxmlformats.org/officeDocument/2006/relationships/oleObject" Target="../embeddings/Microsoft_Office_Word_97_-_2003___534.doc"/><Relationship Id="rId5" Type="http://schemas.openxmlformats.org/officeDocument/2006/relationships/oleObject" Target="../embeddings/Microsoft_Office_Word_97_-_2003___533.doc"/><Relationship Id="rId4" Type="http://schemas.openxmlformats.org/officeDocument/2006/relationships/image" Target="../media/image11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5" Type="http://schemas.openxmlformats.org/officeDocument/2006/relationships/oleObject" Target="../embeddings/Microsoft_Office_Word_97_-_2003___536.doc"/><Relationship Id="rId4" Type="http://schemas.openxmlformats.org/officeDocument/2006/relationships/image" Target="../media/image12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5" Type="http://schemas.openxmlformats.org/officeDocument/2006/relationships/oleObject" Target="../embeddings/Microsoft_Office_Word_97_-_2003___538.doc"/><Relationship Id="rId4" Type="http://schemas.openxmlformats.org/officeDocument/2006/relationships/oleObject" Target="../embeddings/Microsoft_Office_Word_97_-_2003___537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4" Type="http://schemas.openxmlformats.org/officeDocument/2006/relationships/image" Target="../media/image1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4" Type="http://schemas.openxmlformats.org/officeDocument/2006/relationships/image" Target="../media/image12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oleObject" Target="../embeddings/Microsoft_Office_Word_97_-_2003___542.doc"/><Relationship Id="rId4" Type="http://schemas.openxmlformats.org/officeDocument/2006/relationships/image" Target="../media/image12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4" Type="http://schemas.openxmlformats.org/officeDocument/2006/relationships/image" Target="../media/image12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Relationship Id="rId5" Type="http://schemas.openxmlformats.org/officeDocument/2006/relationships/oleObject" Target="../embeddings/Microsoft_Office_Word_97_-_2003___545.doc"/><Relationship Id="rId4" Type="http://schemas.openxmlformats.org/officeDocument/2006/relationships/image" Target="../media/image12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Relationship Id="rId4" Type="http://schemas.openxmlformats.org/officeDocument/2006/relationships/image" Target="../media/image1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Relationship Id="rId4" Type="http://schemas.openxmlformats.org/officeDocument/2006/relationships/image" Target="../media/image12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Relationship Id="rId4" Type="http://schemas.openxmlformats.org/officeDocument/2006/relationships/image" Target="../media/image12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Relationship Id="rId5" Type="http://schemas.openxmlformats.org/officeDocument/2006/relationships/oleObject" Target="../embeddings/Microsoft_Office_Word_97_-_2003___550.doc"/><Relationship Id="rId4" Type="http://schemas.openxmlformats.org/officeDocument/2006/relationships/image" Target="../media/image12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.doc"/><Relationship Id="rId7" Type="http://schemas.openxmlformats.org/officeDocument/2006/relationships/oleObject" Target="../embeddings/Microsoft_Office_Word_97_-_2003___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46.doc"/><Relationship Id="rId4" Type="http://schemas.openxmlformats.org/officeDocument/2006/relationships/slide" Target="slide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Relationship Id="rId4" Type="http://schemas.openxmlformats.org/officeDocument/2006/relationships/image" Target="../media/image12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5" Type="http://schemas.openxmlformats.org/officeDocument/2006/relationships/oleObject" Target="../embeddings/Microsoft_Office_Word_97_-_2003___554.doc"/><Relationship Id="rId4" Type="http://schemas.openxmlformats.org/officeDocument/2006/relationships/image" Target="../media/image12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4" Type="http://schemas.openxmlformats.org/officeDocument/2006/relationships/image" Target="../media/image12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4" Type="http://schemas.openxmlformats.org/officeDocument/2006/relationships/image" Target="../media/image12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4" Type="http://schemas.openxmlformats.org/officeDocument/2006/relationships/image" Target="../media/image12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5" Type="http://schemas.openxmlformats.org/officeDocument/2006/relationships/oleObject" Target="../embeddings/Microsoft_Office_Word_97_-_2003___559.doc"/><Relationship Id="rId4" Type="http://schemas.openxmlformats.org/officeDocument/2006/relationships/image" Target="../media/image12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5" Type="http://schemas.openxmlformats.org/officeDocument/2006/relationships/oleObject" Target="../embeddings/Microsoft_Office_Word_97_-_2003___561.doc"/><Relationship Id="rId4" Type="http://schemas.openxmlformats.org/officeDocument/2006/relationships/image" Target="../media/image13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6" Type="http://schemas.openxmlformats.org/officeDocument/2006/relationships/oleObject" Target="../embeddings/Microsoft_Office_Word_97_-_2003___564.doc"/><Relationship Id="rId5" Type="http://schemas.openxmlformats.org/officeDocument/2006/relationships/oleObject" Target="../embeddings/Microsoft_Office_Word_97_-_2003___563.doc"/><Relationship Id="rId4" Type="http://schemas.openxmlformats.org/officeDocument/2006/relationships/image" Target="../media/image13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Relationship Id="rId5" Type="http://schemas.openxmlformats.org/officeDocument/2006/relationships/oleObject" Target="../embeddings/Microsoft_Office_Word_97_-_2003___566.doc"/><Relationship Id="rId4" Type="http://schemas.openxmlformats.org/officeDocument/2006/relationships/image" Target="../media/image13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Microsoft_Office_Word_97_-_2003___48.doc"/><Relationship Id="rId4" Type="http://schemas.openxmlformats.org/officeDocument/2006/relationships/image" Target="../media/image12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Relationship Id="rId4" Type="http://schemas.openxmlformats.org/officeDocument/2006/relationships/oleObject" Target="../embeddings/Microsoft_Office_Word_97_-_2003___569.doc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Relationship Id="rId4" Type="http://schemas.openxmlformats.org/officeDocument/2006/relationships/oleObject" Target="../embeddings/Microsoft_Office_Word_97_-_2003___571.doc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Relationship Id="rId4" Type="http://schemas.openxmlformats.org/officeDocument/2006/relationships/oleObject" Target="../embeddings/Microsoft_Office_Word_97_-_2003___573.doc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4" Type="http://schemas.openxmlformats.org/officeDocument/2006/relationships/oleObject" Target="../embeddings/Microsoft_Office_Word_97_-_2003___576.doc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4" Type="http://schemas.openxmlformats.org/officeDocument/2006/relationships/oleObject" Target="../embeddings/Microsoft_Office_Word_97_-_2003___580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23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5" Type="http://schemas.openxmlformats.org/officeDocument/2006/relationships/oleObject" Target="../embeddings/Microsoft_Office_Word_97_-_2003___582.doc"/><Relationship Id="rId4" Type="http://schemas.openxmlformats.org/officeDocument/2006/relationships/slide" Target="slide1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5" Type="http://schemas.openxmlformats.org/officeDocument/2006/relationships/oleObject" Target="../embeddings/Microsoft_Office_Word_97_-_2003___583.doc"/><Relationship Id="rId4" Type="http://schemas.openxmlformats.org/officeDocument/2006/relationships/slide" Target="slide1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5" Type="http://schemas.openxmlformats.org/officeDocument/2006/relationships/oleObject" Target="../embeddings/Microsoft_Office_Word_97_-_2003___585.doc"/><Relationship Id="rId4" Type="http://schemas.openxmlformats.org/officeDocument/2006/relationships/oleObject" Target="../embeddings/Microsoft_Office_Word_97_-_2003___584.doc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5" Type="http://schemas.openxmlformats.org/officeDocument/2006/relationships/oleObject" Target="../embeddings/Microsoft_Office_Word_97_-_2003___586.doc"/><Relationship Id="rId4" Type="http://schemas.openxmlformats.org/officeDocument/2006/relationships/slide" Target="slide1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5" Type="http://schemas.openxmlformats.org/officeDocument/2006/relationships/oleObject" Target="../embeddings/Microsoft_Office_Word_97_-_2003___587.doc"/><Relationship Id="rId4" Type="http://schemas.openxmlformats.org/officeDocument/2006/relationships/slide" Target="slide1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6" Type="http://schemas.openxmlformats.org/officeDocument/2006/relationships/oleObject" Target="../embeddings/Microsoft_Office_Word_97_-_2003___589.doc"/><Relationship Id="rId5" Type="http://schemas.openxmlformats.org/officeDocument/2006/relationships/oleObject" Target="../embeddings/Microsoft_Office_Word_97_-_2003___588.doc"/><Relationship Id="rId4" Type="http://schemas.openxmlformats.org/officeDocument/2006/relationships/slide" Target="slide1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5" Type="http://schemas.openxmlformats.org/officeDocument/2006/relationships/oleObject" Target="../embeddings/Microsoft_Office_Word_97_-_2003___590.doc"/><Relationship Id="rId4" Type="http://schemas.openxmlformats.org/officeDocument/2006/relationships/slide" Target="slide1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6" Type="http://schemas.openxmlformats.org/officeDocument/2006/relationships/oleObject" Target="../embeddings/Microsoft_Office_Word_97_-_2003___592.doc"/><Relationship Id="rId5" Type="http://schemas.openxmlformats.org/officeDocument/2006/relationships/oleObject" Target="../embeddings/Microsoft_Office_Word_97_-_2003___591.doc"/><Relationship Id="rId4" Type="http://schemas.openxmlformats.org/officeDocument/2006/relationships/slide" Target="slide1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5" Type="http://schemas.openxmlformats.org/officeDocument/2006/relationships/oleObject" Target="../embeddings/Microsoft_Office_Word_97_-_2003___593.doc"/><Relationship Id="rId4" Type="http://schemas.openxmlformats.org/officeDocument/2006/relationships/slide" Target="slide1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5" Type="http://schemas.openxmlformats.org/officeDocument/2006/relationships/oleObject" Target="../embeddings/Microsoft_Office_Word_97_-_2003___595.doc"/><Relationship Id="rId4" Type="http://schemas.openxmlformats.org/officeDocument/2006/relationships/oleObject" Target="../embeddings/Microsoft_Office_Word_97_-_2003___594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Office_Word_97_-_2003___51.doc"/><Relationship Id="rId5" Type="http://schemas.openxmlformats.org/officeDocument/2006/relationships/oleObject" Target="../embeddings/Microsoft_Office_Word_97_-_2003___50.doc"/><Relationship Id="rId4" Type="http://schemas.openxmlformats.org/officeDocument/2006/relationships/image" Target="../media/image12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5" Type="http://schemas.openxmlformats.org/officeDocument/2006/relationships/oleObject" Target="../embeddings/Microsoft_Office_Word_97_-_2003___596.doc"/><Relationship Id="rId4" Type="http://schemas.openxmlformats.org/officeDocument/2006/relationships/slide" Target="slide1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6" Type="http://schemas.openxmlformats.org/officeDocument/2006/relationships/oleObject" Target="../embeddings/Microsoft_Office_Word_97_-_2003___598.doc"/><Relationship Id="rId5" Type="http://schemas.openxmlformats.org/officeDocument/2006/relationships/oleObject" Target="../embeddings/Microsoft_Office_Word_97_-_2003___597.doc"/><Relationship Id="rId4" Type="http://schemas.openxmlformats.org/officeDocument/2006/relationships/slide" Target="slide1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Relationship Id="rId5" Type="http://schemas.openxmlformats.org/officeDocument/2006/relationships/oleObject" Target="../embeddings/Microsoft_Office_Word_97_-_2003___599.doc"/><Relationship Id="rId4" Type="http://schemas.openxmlformats.org/officeDocument/2006/relationships/slide" Target="slide1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Relationship Id="rId5" Type="http://schemas.openxmlformats.org/officeDocument/2006/relationships/oleObject" Target="../embeddings/Microsoft_Office_Word_97_-_2003___600.doc"/><Relationship Id="rId4" Type="http://schemas.openxmlformats.org/officeDocument/2006/relationships/image" Target="../media/image11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04.doc"/><Relationship Id="rId3" Type="http://schemas.openxmlformats.org/officeDocument/2006/relationships/oleObject" Target="../embeddings/Microsoft_Office_Word_97_-_2003___601.doc"/><Relationship Id="rId7" Type="http://schemas.openxmlformats.org/officeDocument/2006/relationships/oleObject" Target="../embeddings/Microsoft_Office_Word_97_-_2003___603.doc"/><Relationship Id="rId12" Type="http://schemas.openxmlformats.org/officeDocument/2006/relationships/oleObject" Target="../embeddings/Microsoft_Office_Word_97_-_2003___6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Relationship Id="rId6" Type="http://schemas.openxmlformats.org/officeDocument/2006/relationships/oleObject" Target="../embeddings/Microsoft_Office_Word_97_-_2003___602.doc"/><Relationship Id="rId11" Type="http://schemas.openxmlformats.org/officeDocument/2006/relationships/oleObject" Target="../embeddings/Microsoft_Office_Word_97_-_2003___607.doc"/><Relationship Id="rId5" Type="http://schemas.openxmlformats.org/officeDocument/2006/relationships/slide" Target="slide11.xml"/><Relationship Id="rId10" Type="http://schemas.openxmlformats.org/officeDocument/2006/relationships/oleObject" Target="../embeddings/Microsoft_Office_Word_97_-_2003___606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605.doc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Relationship Id="rId5" Type="http://schemas.openxmlformats.org/officeDocument/2006/relationships/package" Target="../embeddings/Microsoft_Office_Word___3.docx"/><Relationship Id="rId4" Type="http://schemas.openxmlformats.org/officeDocument/2006/relationships/image" Target="../media/image11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611.doc"/><Relationship Id="rId4" Type="http://schemas.openxmlformats.org/officeDocument/2006/relationships/slide" Target="slide1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Relationship Id="rId6" Type="http://schemas.openxmlformats.org/officeDocument/2006/relationships/oleObject" Target="../embeddings/Microsoft_Office_Word_97_-_2003___614.doc"/><Relationship Id="rId5" Type="http://schemas.openxmlformats.org/officeDocument/2006/relationships/oleObject" Target="../embeddings/Microsoft_Office_Word_97_-_2003___613.doc"/><Relationship Id="rId4" Type="http://schemas.openxmlformats.org/officeDocument/2006/relationships/oleObject" Target="../embeddings/Microsoft_Office_Word_97_-_2003___612.doc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617.doc"/><Relationship Id="rId4" Type="http://schemas.openxmlformats.org/officeDocument/2006/relationships/oleObject" Target="../embeddings/Microsoft_Office_Word_97_-_2003___616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Microsoft_Office_Word_97_-_2003___53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6" Type="http://schemas.openxmlformats.org/officeDocument/2006/relationships/oleObject" Target="../embeddings/Microsoft_Office_Word_97_-_2003___62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619.doc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6" Type="http://schemas.openxmlformats.org/officeDocument/2006/relationships/oleObject" Target="../embeddings/Microsoft_Office_Word_97_-_2003___62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622.doc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4" Type="http://schemas.openxmlformats.org/officeDocument/2006/relationships/image" Target="../media/image11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5" Type="http://schemas.openxmlformats.org/officeDocument/2006/relationships/oleObject" Target="../embeddings/Microsoft_Office_Word_97_-_2003___626.doc"/><Relationship Id="rId4" Type="http://schemas.openxmlformats.org/officeDocument/2006/relationships/image" Target="../media/image11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5" Type="http://schemas.openxmlformats.org/officeDocument/2006/relationships/oleObject" Target="../embeddings/Microsoft_Office_Word_97_-_2003___628.doc"/><Relationship Id="rId4" Type="http://schemas.openxmlformats.org/officeDocument/2006/relationships/image" Target="../media/image11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4" Type="http://schemas.openxmlformats.org/officeDocument/2006/relationships/oleObject" Target="../embeddings/Microsoft_Office_Word_97_-_2003___629.doc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5" Type="http://schemas.openxmlformats.org/officeDocument/2006/relationships/oleObject" Target="../embeddings/Microsoft_Office_Word_97_-_2003___631.doc"/><Relationship Id="rId4" Type="http://schemas.openxmlformats.org/officeDocument/2006/relationships/image" Target="../media/image11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4" Type="http://schemas.openxmlformats.org/officeDocument/2006/relationships/oleObject" Target="../embeddings/Microsoft_Office_Word_97_-_2003___632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image" Target="../media/image12.pn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4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8.v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Office_Word_97_-_2003___55.doc"/><Relationship Id="rId5" Type="http://schemas.openxmlformats.org/officeDocument/2006/relationships/oleObject" Target="../embeddings/Microsoft_Office_Word_97_-_2003___54.doc"/><Relationship Id="rId4" Type="http://schemas.openxmlformats.org/officeDocument/2006/relationships/image" Target="../media/image12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636.doc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Relationship Id="rId4" Type="http://schemas.openxmlformats.org/officeDocument/2006/relationships/image" Target="../media/image12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Relationship Id="rId4" Type="http://schemas.openxmlformats.org/officeDocument/2006/relationships/image" Target="../media/image12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5" Type="http://schemas.openxmlformats.org/officeDocument/2006/relationships/oleObject" Target="../embeddings/Microsoft_Office_Word_97_-_2003___640.doc"/><Relationship Id="rId4" Type="http://schemas.openxmlformats.org/officeDocument/2006/relationships/image" Target="../media/image12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4" Type="http://schemas.openxmlformats.org/officeDocument/2006/relationships/image" Target="../media/image12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4" Type="http://schemas.openxmlformats.org/officeDocument/2006/relationships/image" Target="../media/image12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6" Type="http://schemas.openxmlformats.org/officeDocument/2006/relationships/oleObject" Target="../embeddings/Microsoft_Office_Word_97_-_2003___645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644.doc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4" Type="http://schemas.openxmlformats.org/officeDocument/2006/relationships/oleObject" Target="../embeddings/Microsoft_Office_Word_97_-_2003___646.doc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4" Type="http://schemas.openxmlformats.org/officeDocument/2006/relationships/oleObject" Target="../embeddings/Microsoft_Office_Word_97_-_2003___647.doc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56.doc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5" Type="http://schemas.openxmlformats.org/officeDocument/2006/relationships/oleObject" Target="../embeddings/Microsoft_Office_Word_97_-_2003___650.doc"/><Relationship Id="rId4" Type="http://schemas.openxmlformats.org/officeDocument/2006/relationships/oleObject" Target="../embeddings/Microsoft_Office_Word_97_-_2003___649.doc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5" Type="http://schemas.openxmlformats.org/officeDocument/2006/relationships/oleObject" Target="../embeddings/Microsoft_Office_Word_97_-_2003___652.doc"/><Relationship Id="rId4" Type="http://schemas.openxmlformats.org/officeDocument/2006/relationships/image" Target="../media/image12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5" Type="http://schemas.openxmlformats.org/officeDocument/2006/relationships/oleObject" Target="../embeddings/Microsoft_Office_Word_97_-_2003___654.doc"/><Relationship Id="rId4" Type="http://schemas.openxmlformats.org/officeDocument/2006/relationships/image" Target="../media/image12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4" Type="http://schemas.openxmlformats.org/officeDocument/2006/relationships/oleObject" Target="../embeddings/Microsoft_Office_Word_97_-_2003___655.doc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3.vml"/><Relationship Id="rId4" Type="http://schemas.openxmlformats.org/officeDocument/2006/relationships/oleObject" Target="../embeddings/Microsoft_Office_Word_97_-_2003___656.doc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5" Type="http://schemas.openxmlformats.org/officeDocument/2006/relationships/oleObject" Target="../embeddings/Microsoft_Office_Word_97_-_2003___658.doc"/><Relationship Id="rId4" Type="http://schemas.openxmlformats.org/officeDocument/2006/relationships/image" Target="../media/image12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5" Type="http://schemas.openxmlformats.org/officeDocument/2006/relationships/oleObject" Target="../embeddings/Microsoft_Office_Word_97_-_2003___660.doc"/><Relationship Id="rId4" Type="http://schemas.openxmlformats.org/officeDocument/2006/relationships/oleObject" Target="../embeddings/Microsoft_Office_Word_97_-_2003___659.doc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Relationship Id="rId4" Type="http://schemas.openxmlformats.org/officeDocument/2006/relationships/oleObject" Target="../embeddings/Microsoft_Office_Word_97_-_2003___661.doc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Relationship Id="rId4" Type="http://schemas.openxmlformats.org/officeDocument/2006/relationships/image" Target="../media/image12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.doc"/><Relationship Id="rId7" Type="http://schemas.openxmlformats.org/officeDocument/2006/relationships/oleObject" Target="../embeddings/Microsoft_Office_Word_97_-_2003___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Microsoft_Office_Word_97_-_2003___58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Relationship Id="rId4" Type="http://schemas.openxmlformats.org/officeDocument/2006/relationships/oleObject" Target="../embeddings/Microsoft_Office_Word_97_-_2003___664.doc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666.doc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1.vml"/><Relationship Id="rId4" Type="http://schemas.openxmlformats.org/officeDocument/2006/relationships/image" Target="../media/image12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2.vml"/><Relationship Id="rId6" Type="http://schemas.openxmlformats.org/officeDocument/2006/relationships/oleObject" Target="../embeddings/Microsoft_Office_Word_97_-_2003___670.doc"/><Relationship Id="rId5" Type="http://schemas.openxmlformats.org/officeDocument/2006/relationships/oleObject" Target="../embeddings/Microsoft_Office_Word_97_-_2003___669.doc"/><Relationship Id="rId4" Type="http://schemas.openxmlformats.org/officeDocument/2006/relationships/image" Target="../media/image13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3.vml"/><Relationship Id="rId4" Type="http://schemas.openxmlformats.org/officeDocument/2006/relationships/image" Target="../media/image13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4.vml"/><Relationship Id="rId4" Type="http://schemas.openxmlformats.org/officeDocument/2006/relationships/image" Target="../media/image13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5.vml"/><Relationship Id="rId5" Type="http://schemas.openxmlformats.org/officeDocument/2006/relationships/oleObject" Target="../embeddings/Microsoft_Office_Word_97_-_2003___674.doc"/><Relationship Id="rId4" Type="http://schemas.openxmlformats.org/officeDocument/2006/relationships/image" Target="../media/image13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6.vml"/><Relationship Id="rId4" Type="http://schemas.openxmlformats.org/officeDocument/2006/relationships/image" Target="../media/image13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7.vml"/><Relationship Id="rId4" Type="http://schemas.openxmlformats.org/officeDocument/2006/relationships/oleObject" Target="../embeddings/Microsoft_Office_Word_97_-_2003___677.doc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8.vml"/><Relationship Id="rId4" Type="http://schemas.openxmlformats.org/officeDocument/2006/relationships/oleObject" Target="../embeddings/Microsoft_Office_Word_97_-_2003___679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Microsoft_Office_Word_97_-_2003___61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9.v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0.vml"/><Relationship Id="rId4" Type="http://schemas.openxmlformats.org/officeDocument/2006/relationships/oleObject" Target="../embeddings/Microsoft_Office_Word_97_-_2003___682.doc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1.v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98.xml"/><Relationship Id="rId4" Type="http://schemas.openxmlformats.org/officeDocument/2006/relationships/image" Target="../media/image12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2.v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3.vml"/><Relationship Id="rId4" Type="http://schemas.openxmlformats.org/officeDocument/2006/relationships/oleObject" Target="../embeddings/Microsoft_Office_Word_97_-_2003___685.doc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4.vml"/><Relationship Id="rId5" Type="http://schemas.openxmlformats.org/officeDocument/2006/relationships/oleObject" Target="../embeddings/Microsoft_Office_Word_97_-_2003___687.doc"/><Relationship Id="rId4" Type="http://schemas.openxmlformats.org/officeDocument/2006/relationships/oleObject" Target="../embeddings/Microsoft_Office_Word_97_-_2003___686.doc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5.vml"/><Relationship Id="rId4" Type="http://schemas.openxmlformats.org/officeDocument/2006/relationships/oleObject" Target="../embeddings/Microsoft_Office_Word_97_-_2003___688.doc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6.vml"/><Relationship Id="rId6" Type="http://schemas.openxmlformats.org/officeDocument/2006/relationships/oleObject" Target="../embeddings/Microsoft_Office_Word_97_-_2003___691.doc"/><Relationship Id="rId5" Type="http://schemas.openxmlformats.org/officeDocument/2006/relationships/oleObject" Target="../embeddings/Microsoft_Office_Word_97_-_2003___690.doc"/><Relationship Id="rId4" Type="http://schemas.openxmlformats.org/officeDocument/2006/relationships/oleObject" Target="../embeddings/Microsoft_Office_Word_97_-_2003___689.doc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7.vml"/><Relationship Id="rId5" Type="http://schemas.openxmlformats.org/officeDocument/2006/relationships/oleObject" Target="../embeddings/Microsoft_Office_Word_97_-_2003___693.doc"/><Relationship Id="rId4" Type="http://schemas.openxmlformats.org/officeDocument/2006/relationships/oleObject" Target="../embeddings/Microsoft_Office_Word_97_-_2003___692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63.doc"/><Relationship Id="rId4" Type="http://schemas.openxmlformats.org/officeDocument/2006/relationships/slide" Target="slide3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8.vml"/><Relationship Id="rId4" Type="http://schemas.openxmlformats.org/officeDocument/2006/relationships/oleObject" Target="../embeddings/Microsoft_Office_Word_97_-_2003___694.doc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9.vml"/><Relationship Id="rId6" Type="http://schemas.openxmlformats.org/officeDocument/2006/relationships/oleObject" Target="../embeddings/Microsoft_Office_Word_97_-_2003___697.doc"/><Relationship Id="rId5" Type="http://schemas.openxmlformats.org/officeDocument/2006/relationships/oleObject" Target="../embeddings/Microsoft_Office_Word_97_-_2003___696.doc"/><Relationship Id="rId4" Type="http://schemas.openxmlformats.org/officeDocument/2006/relationships/oleObject" Target="../embeddings/Microsoft_Office_Word_97_-_2003___695.doc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0.vml"/><Relationship Id="rId6" Type="http://schemas.openxmlformats.org/officeDocument/2006/relationships/oleObject" Target="../embeddings/Microsoft_Office_Word_97_-_2003___700.doc"/><Relationship Id="rId5" Type="http://schemas.openxmlformats.org/officeDocument/2006/relationships/oleObject" Target="../embeddings/Microsoft_Office_Word_97_-_2003___699.doc"/><Relationship Id="rId4" Type="http://schemas.openxmlformats.org/officeDocument/2006/relationships/oleObject" Target="../embeddings/Microsoft_Office_Word_97_-_2003___698.doc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1.vml"/><Relationship Id="rId4" Type="http://schemas.openxmlformats.org/officeDocument/2006/relationships/image" Target="../media/image11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2.vml"/><Relationship Id="rId4" Type="http://schemas.openxmlformats.org/officeDocument/2006/relationships/image" Target="../media/image11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3.vml"/><Relationship Id="rId4" Type="http://schemas.openxmlformats.org/officeDocument/2006/relationships/image" Target="../media/image11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4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706.doc"/><Relationship Id="rId4" Type="http://schemas.openxmlformats.org/officeDocument/2006/relationships/oleObject" Target="../embeddings/Microsoft_Office_Word_97_-_2003___705.doc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5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709.doc"/><Relationship Id="rId4" Type="http://schemas.openxmlformats.org/officeDocument/2006/relationships/oleObject" Target="../embeddings/Microsoft_Office_Word_97_-_2003___708.doc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6.vml"/><Relationship Id="rId6" Type="http://schemas.openxmlformats.org/officeDocument/2006/relationships/oleObject" Target="../embeddings/Microsoft_Office_Word_97_-_2003___71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11.doc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7.vml"/><Relationship Id="rId6" Type="http://schemas.openxmlformats.org/officeDocument/2006/relationships/oleObject" Target="../embeddings/Microsoft_Office_Word_97_-_2003___71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14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8.vml"/><Relationship Id="rId6" Type="http://schemas.openxmlformats.org/officeDocument/2006/relationships/oleObject" Target="../embeddings/Microsoft_Office_Word_97_-_2003___71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17.doc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9.vml"/><Relationship Id="rId6" Type="http://schemas.openxmlformats.org/officeDocument/2006/relationships/oleObject" Target="../embeddings/Microsoft_Office_Word_97_-_2003___72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20.doc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0.vml"/><Relationship Id="rId6" Type="http://schemas.openxmlformats.org/officeDocument/2006/relationships/oleObject" Target="../embeddings/Microsoft_Office_Word_97_-_2003___72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23.doc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1.vml"/><Relationship Id="rId6" Type="http://schemas.openxmlformats.org/officeDocument/2006/relationships/oleObject" Target="../embeddings/Microsoft_Office_Word_97_-_2003___727.doc"/><Relationship Id="rId5" Type="http://schemas.openxmlformats.org/officeDocument/2006/relationships/oleObject" Target="../embeddings/Microsoft_Office_Word_97_-_2003___726.doc"/><Relationship Id="rId4" Type="http://schemas.openxmlformats.org/officeDocument/2006/relationships/oleObject" Target="../embeddings/Microsoft_Office_Word_97_-_2003___725.doc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2.vml"/><Relationship Id="rId5" Type="http://schemas.openxmlformats.org/officeDocument/2006/relationships/oleObject" Target="../embeddings/Microsoft_Office_Word_97_-_2003___729.doc"/><Relationship Id="rId4" Type="http://schemas.openxmlformats.org/officeDocument/2006/relationships/image" Target="../media/image12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3.vml"/><Relationship Id="rId5" Type="http://schemas.openxmlformats.org/officeDocument/2006/relationships/oleObject" Target="../embeddings/Microsoft_Office_Word_97_-_2003___731.doc"/><Relationship Id="rId4" Type="http://schemas.openxmlformats.org/officeDocument/2006/relationships/oleObject" Target="../embeddings/Microsoft_Office_Word_97_-_2003___730.doc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4.vml"/><Relationship Id="rId4" Type="http://schemas.openxmlformats.org/officeDocument/2006/relationships/image" Target="../media/image12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5.vml"/><Relationship Id="rId4" Type="http://schemas.openxmlformats.org/officeDocument/2006/relationships/image" Target="../media/image12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6.vml"/><Relationship Id="rId5" Type="http://schemas.openxmlformats.org/officeDocument/2006/relationships/oleObject" Target="../embeddings/Microsoft_Office_Word_97_-_2003___735.doc"/><Relationship Id="rId4" Type="http://schemas.openxmlformats.org/officeDocument/2006/relationships/oleObject" Target="../embeddings/Microsoft_Office_Word_97_-_2003___734.doc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7.v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.doc"/><Relationship Id="rId7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66.doc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8.vml"/><Relationship Id="rId5" Type="http://schemas.openxmlformats.org/officeDocument/2006/relationships/oleObject" Target="../embeddings/Microsoft_Office_Word_97_-_2003___738.doc"/><Relationship Id="rId4" Type="http://schemas.openxmlformats.org/officeDocument/2006/relationships/image" Target="../media/image12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9.vml"/><Relationship Id="rId4" Type="http://schemas.openxmlformats.org/officeDocument/2006/relationships/oleObject" Target="../embeddings/Microsoft_Office_Word_97_-_2003___739.doc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0.vml"/><Relationship Id="rId4" Type="http://schemas.openxmlformats.org/officeDocument/2006/relationships/oleObject" Target="../embeddings/Microsoft_Office_Word_97_-_2003___740.doc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1.vml"/><Relationship Id="rId4" Type="http://schemas.openxmlformats.org/officeDocument/2006/relationships/oleObject" Target="../embeddings/Microsoft_Office_Word_97_-_2003___741.doc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2.vml"/><Relationship Id="rId4" Type="http://schemas.openxmlformats.org/officeDocument/2006/relationships/image" Target="../media/image12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3.vml"/><Relationship Id="rId5" Type="http://schemas.openxmlformats.org/officeDocument/2006/relationships/oleObject" Target="../embeddings/Microsoft_Office_Word_97_-_2003___744.doc"/><Relationship Id="rId4" Type="http://schemas.openxmlformats.org/officeDocument/2006/relationships/image" Target="../media/image12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4.vml"/><Relationship Id="rId4" Type="http://schemas.openxmlformats.org/officeDocument/2006/relationships/image" Target="../media/image12.png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5.vml"/><Relationship Id="rId4" Type="http://schemas.openxmlformats.org/officeDocument/2006/relationships/image" Target="../media/image12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6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748.doc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7.v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8.vml"/><Relationship Id="rId4" Type="http://schemas.openxmlformats.org/officeDocument/2006/relationships/image" Target="../media/image12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9.vml"/><Relationship Id="rId5" Type="http://schemas.openxmlformats.org/officeDocument/2006/relationships/oleObject" Target="../embeddings/Microsoft_Office_Word_97_-_2003___752.doc"/><Relationship Id="rId4" Type="http://schemas.openxmlformats.org/officeDocument/2006/relationships/image" Target="../media/image12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0.vml"/><Relationship Id="rId4" Type="http://schemas.openxmlformats.org/officeDocument/2006/relationships/oleObject" Target="../embeddings/Microsoft_Office_Word_97_-_2003___753.doc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1.vml"/><Relationship Id="rId4" Type="http://schemas.openxmlformats.org/officeDocument/2006/relationships/image" Target="../media/image13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2.vml"/><Relationship Id="rId5" Type="http://schemas.openxmlformats.org/officeDocument/2006/relationships/oleObject" Target="../embeddings/Microsoft_Office_Word_97_-_2003___756.doc"/><Relationship Id="rId4" Type="http://schemas.openxmlformats.org/officeDocument/2006/relationships/oleObject" Target="../embeddings/Microsoft_Office_Word_97_-_2003___755.doc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3.vml"/><Relationship Id="rId4" Type="http://schemas.openxmlformats.org/officeDocument/2006/relationships/oleObject" Target="../embeddings/Microsoft_Office_Word_97_-_2003___757.doc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4.vml"/><Relationship Id="rId4" Type="http://schemas.openxmlformats.org/officeDocument/2006/relationships/oleObject" Target="../embeddings/Microsoft_Office_Word_97_-_2003___758.doc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5.vml"/><Relationship Id="rId5" Type="http://schemas.openxmlformats.org/officeDocument/2006/relationships/oleObject" Target="../embeddings/Microsoft_Office_Word_97_-_2003___760.doc"/><Relationship Id="rId4" Type="http://schemas.openxmlformats.org/officeDocument/2006/relationships/image" Target="../media/image13.png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6.vml"/><Relationship Id="rId4" Type="http://schemas.openxmlformats.org/officeDocument/2006/relationships/image" Target="../media/image13.png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7.v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70.doc"/><Relationship Id="rId4" Type="http://schemas.openxmlformats.org/officeDocument/2006/relationships/slide" Target="slide3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8.vml"/><Relationship Id="rId4" Type="http://schemas.openxmlformats.org/officeDocument/2006/relationships/oleObject" Target="../embeddings/Microsoft_Office_Word_97_-_2003___764.doc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9.vml"/><Relationship Id="rId4" Type="http://schemas.openxmlformats.org/officeDocument/2006/relationships/oleObject" Target="../embeddings/Microsoft_Office_Word_97_-_2003___766.doc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0.v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1.vml"/><Relationship Id="rId4" Type="http://schemas.openxmlformats.org/officeDocument/2006/relationships/oleObject" Target="../embeddings/Microsoft_Office_Word_97_-_2003___769.doc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2.v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3.v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4.v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slide" Target="slide141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5.xml"/><Relationship Id="rId5" Type="http://schemas.openxmlformats.org/officeDocument/2006/relationships/slide" Target="slide160.xml"/><Relationship Id="rId4" Type="http://schemas.openxmlformats.org/officeDocument/2006/relationships/image" Target="../media/image12.png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5.v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6.vml"/><Relationship Id="rId4" Type="http://schemas.openxmlformats.org/officeDocument/2006/relationships/oleObject" Target="../embeddings/Microsoft_Office_Word_97_-_2003___774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Microsoft_Office_Word_97_-_2003___71.doc"/><Relationship Id="rId4" Type="http://schemas.openxmlformats.org/officeDocument/2006/relationships/image" Target="../media/image12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7.vml"/><Relationship Id="rId6" Type="http://schemas.openxmlformats.org/officeDocument/2006/relationships/oleObject" Target="../embeddings/Microsoft_Office_Word_97_-_2003___777.doc"/><Relationship Id="rId5" Type="http://schemas.openxmlformats.org/officeDocument/2006/relationships/oleObject" Target="../embeddings/Microsoft_Office_Word_97_-_2003___776.doc"/><Relationship Id="rId4" Type="http://schemas.openxmlformats.org/officeDocument/2006/relationships/oleObject" Target="../embeddings/Microsoft_Office_Word_97_-_2003___775.doc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8.vml"/><Relationship Id="rId4" Type="http://schemas.openxmlformats.org/officeDocument/2006/relationships/image" Target="../media/image11.png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9.vml"/><Relationship Id="rId4" Type="http://schemas.openxmlformats.org/officeDocument/2006/relationships/oleObject" Target="../embeddings/Microsoft_Office_Word_97_-_2003___779.doc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0.vml"/><Relationship Id="rId4" Type="http://schemas.openxmlformats.org/officeDocument/2006/relationships/oleObject" Target="../embeddings/Microsoft_Office_Word_97_-_2003___780.doc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1.vml"/><Relationship Id="rId6" Type="http://schemas.openxmlformats.org/officeDocument/2006/relationships/oleObject" Target="../embeddings/Microsoft_Office_Word_97_-_2003___78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782.doc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4.doc"/><Relationship Id="rId7" Type="http://schemas.openxmlformats.org/officeDocument/2006/relationships/oleObject" Target="../embeddings/Microsoft_Office_Word_97_-_2003___7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2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786.doc"/><Relationship Id="rId4" Type="http://schemas.openxmlformats.org/officeDocument/2006/relationships/oleObject" Target="../embeddings/Microsoft_Office_Word_97_-_2003___785.doc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3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790.doc"/><Relationship Id="rId4" Type="http://schemas.openxmlformats.org/officeDocument/2006/relationships/oleObject" Target="../embeddings/Microsoft_Office_Word_97_-_2003___789.doc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4.vml"/><Relationship Id="rId6" Type="http://schemas.openxmlformats.org/officeDocument/2006/relationships/oleObject" Target="../embeddings/Microsoft_Office_Word_97_-_2003___793.doc"/><Relationship Id="rId5" Type="http://schemas.openxmlformats.org/officeDocument/2006/relationships/oleObject" Target="../embeddings/Microsoft_Office_Word_97_-_2003___792.doc"/><Relationship Id="rId4" Type="http://schemas.openxmlformats.org/officeDocument/2006/relationships/image" Target="../media/image11.pn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5.vml"/><Relationship Id="rId6" Type="http://schemas.openxmlformats.org/officeDocument/2006/relationships/oleObject" Target="../embeddings/Microsoft_Office_Word_97_-_2003___796.doc"/><Relationship Id="rId5" Type="http://schemas.openxmlformats.org/officeDocument/2006/relationships/oleObject" Target="../embeddings/Microsoft_Office_Word_97_-_2003___795.doc"/><Relationship Id="rId4" Type="http://schemas.openxmlformats.org/officeDocument/2006/relationships/image" Target="../media/image11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6.vml"/><Relationship Id="rId6" Type="http://schemas.openxmlformats.org/officeDocument/2006/relationships/oleObject" Target="../embeddings/Microsoft_Office_Word_97_-_2003___799.doc"/><Relationship Id="rId5" Type="http://schemas.openxmlformats.org/officeDocument/2006/relationships/oleObject" Target="../embeddings/Microsoft_Office_Word_97_-_2003___798.doc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Microsoft_Office_Word_97_-_2003___72.doc"/><Relationship Id="rId4" Type="http://schemas.openxmlformats.org/officeDocument/2006/relationships/image" Target="../media/image12.pn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801.doc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8.vml"/><Relationship Id="rId4" Type="http://schemas.openxmlformats.org/officeDocument/2006/relationships/oleObject" Target="../embeddings/Microsoft_Office_Word_97_-_2003___802.doc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9.vml"/><Relationship Id="rId6" Type="http://schemas.openxmlformats.org/officeDocument/2006/relationships/oleObject" Target="../embeddings/Microsoft_Office_Word_97_-_2003___805.doc"/><Relationship Id="rId5" Type="http://schemas.openxmlformats.org/officeDocument/2006/relationships/oleObject" Target="../embeddings/Microsoft_Office_Word_97_-_2003___804.doc"/><Relationship Id="rId4" Type="http://schemas.openxmlformats.org/officeDocument/2006/relationships/image" Target="../media/image11.png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0.vml"/><Relationship Id="rId5" Type="http://schemas.openxmlformats.org/officeDocument/2006/relationships/oleObject" Target="../embeddings/Microsoft_Office_Word_97_-_2003___807.doc"/><Relationship Id="rId4" Type="http://schemas.openxmlformats.org/officeDocument/2006/relationships/image" Target="../media/image12.png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1.vml"/><Relationship Id="rId4" Type="http://schemas.openxmlformats.org/officeDocument/2006/relationships/oleObject" Target="../embeddings/Microsoft_Office_Word_97_-_2003___808.doc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2.vml"/><Relationship Id="rId4" Type="http://schemas.openxmlformats.org/officeDocument/2006/relationships/oleObject" Target="../embeddings/Microsoft_Office_Word_97_-_2003___809.doc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3.vml"/><Relationship Id="rId4" Type="http://schemas.openxmlformats.org/officeDocument/2006/relationships/image" Target="../media/image12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4.vml"/><Relationship Id="rId4" Type="http://schemas.openxmlformats.org/officeDocument/2006/relationships/image" Target="../media/image12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5.vml"/><Relationship Id="rId4" Type="http://schemas.openxmlformats.org/officeDocument/2006/relationships/image" Target="../media/image12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6.v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Microsoft_Office_Word_97_-_2003___73.doc"/><Relationship Id="rId4" Type="http://schemas.openxmlformats.org/officeDocument/2006/relationships/image" Target="../media/image12.png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7.vml"/><Relationship Id="rId4" Type="http://schemas.openxmlformats.org/officeDocument/2006/relationships/image" Target="../media/image12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8.vml"/><Relationship Id="rId5" Type="http://schemas.openxmlformats.org/officeDocument/2006/relationships/oleObject" Target="../embeddings/Microsoft_Office_Word_97_-_2003___816.doc"/><Relationship Id="rId4" Type="http://schemas.openxmlformats.org/officeDocument/2006/relationships/image" Target="../media/image12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9.vml"/><Relationship Id="rId4" Type="http://schemas.openxmlformats.org/officeDocument/2006/relationships/image" Target="../media/image12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0.vml"/><Relationship Id="rId4" Type="http://schemas.openxmlformats.org/officeDocument/2006/relationships/image" Target="../media/image12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1.vml"/><Relationship Id="rId5" Type="http://schemas.openxmlformats.org/officeDocument/2006/relationships/oleObject" Target="../embeddings/Microsoft_Office_Word_97_-_2003___820.doc"/><Relationship Id="rId4" Type="http://schemas.openxmlformats.org/officeDocument/2006/relationships/image" Target="../media/image12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2.vml"/><Relationship Id="rId4" Type="http://schemas.openxmlformats.org/officeDocument/2006/relationships/image" Target="../media/image12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3.vml"/><Relationship Id="rId4" Type="http://schemas.openxmlformats.org/officeDocument/2006/relationships/image" Target="../media/image12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4.vml"/><Relationship Id="rId4" Type="http://schemas.openxmlformats.org/officeDocument/2006/relationships/oleObject" Target="../embeddings/Microsoft_Office_Word_97_-_2003___823.doc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5.vml"/><Relationship Id="rId4" Type="http://schemas.openxmlformats.org/officeDocument/2006/relationships/image" Target="../media/image12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6.v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Microsoft_Office_Word_97_-_2003___75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7.vml"/><Relationship Id="rId4" Type="http://schemas.openxmlformats.org/officeDocument/2006/relationships/image" Target="../media/image13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8.vml"/><Relationship Id="rId4" Type="http://schemas.openxmlformats.org/officeDocument/2006/relationships/oleObject" Target="../embeddings/Microsoft_Office_Word_97_-_2003___827.doc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9.vml"/><Relationship Id="rId4" Type="http://schemas.openxmlformats.org/officeDocument/2006/relationships/image" Target="../media/image13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0.vml"/><Relationship Id="rId4" Type="http://schemas.openxmlformats.org/officeDocument/2006/relationships/image" Target="../media/image13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1.vml"/><Relationship Id="rId4" Type="http://schemas.openxmlformats.org/officeDocument/2006/relationships/oleObject" Target="../embeddings/Microsoft_Office_Word_97_-_2003___830.doc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2.v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3.v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4.v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5.v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6.v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oleObject" Target="../embeddings/Microsoft_Office_Word_97_-_2003___76.doc"/><Relationship Id="rId4" Type="http://schemas.openxmlformats.org/officeDocument/2006/relationships/image" Target="../media/image12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7.vml"/></Relationships>
</file>

<file path=ppt/slides/_rels/slide5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23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8.vml"/><Relationship Id="rId5" Type="http://schemas.openxmlformats.org/officeDocument/2006/relationships/oleObject" Target="../embeddings/Microsoft_Office_Word_97_-_2003___837.doc"/><Relationship Id="rId4" Type="http://schemas.openxmlformats.org/officeDocument/2006/relationships/slide" Target="slide11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9.vml"/><Relationship Id="rId5" Type="http://schemas.openxmlformats.org/officeDocument/2006/relationships/oleObject" Target="../embeddings/Microsoft_Office_Word_97_-_2003___838.doc"/><Relationship Id="rId4" Type="http://schemas.openxmlformats.org/officeDocument/2006/relationships/slide" Target="slide11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0.vml"/><Relationship Id="rId4" Type="http://schemas.openxmlformats.org/officeDocument/2006/relationships/oleObject" Target="../embeddings/Microsoft_Office_Word_97_-_2003___839.doc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1.vml"/><Relationship Id="rId5" Type="http://schemas.openxmlformats.org/officeDocument/2006/relationships/oleObject" Target="../embeddings/Microsoft_Office_Word_97_-_2003___840.doc"/><Relationship Id="rId4" Type="http://schemas.openxmlformats.org/officeDocument/2006/relationships/slide" Target="slide11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2.vml"/><Relationship Id="rId5" Type="http://schemas.openxmlformats.org/officeDocument/2006/relationships/oleObject" Target="../embeddings/Microsoft_Office_Word_97_-_2003___841.doc"/><Relationship Id="rId4" Type="http://schemas.openxmlformats.org/officeDocument/2006/relationships/slide" Target="slide11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3.vml"/><Relationship Id="rId5" Type="http://schemas.openxmlformats.org/officeDocument/2006/relationships/oleObject" Target="../embeddings/Microsoft_Office_Word_97_-_2003___842.doc"/><Relationship Id="rId4" Type="http://schemas.openxmlformats.org/officeDocument/2006/relationships/slide" Target="slide11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4.vml"/><Relationship Id="rId6" Type="http://schemas.openxmlformats.org/officeDocument/2006/relationships/oleObject" Target="../embeddings/Microsoft_Office_Word_97_-_2003___844.doc"/><Relationship Id="rId5" Type="http://schemas.openxmlformats.org/officeDocument/2006/relationships/oleObject" Target="../embeddings/Microsoft_Office_Word_97_-_2003___843.doc"/><Relationship Id="rId4" Type="http://schemas.openxmlformats.org/officeDocument/2006/relationships/slide" Target="slide11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5.vml"/><Relationship Id="rId6" Type="http://schemas.openxmlformats.org/officeDocument/2006/relationships/oleObject" Target="../embeddings/Microsoft_Office_Word_97_-_2003___847.doc"/><Relationship Id="rId5" Type="http://schemas.openxmlformats.org/officeDocument/2006/relationships/oleObject" Target="../embeddings/Microsoft_Office_Word_97_-_2003___846.doc"/><Relationship Id="rId4" Type="http://schemas.openxmlformats.org/officeDocument/2006/relationships/oleObject" Target="../embeddings/Microsoft_Office_Word_97_-_2003___845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6.vml"/><Relationship Id="rId6" Type="http://schemas.openxmlformats.org/officeDocument/2006/relationships/oleObject" Target="../embeddings/Microsoft_Office_Word_97_-_2003___849.doc"/><Relationship Id="rId5" Type="http://schemas.openxmlformats.org/officeDocument/2006/relationships/oleObject" Target="../embeddings/Microsoft_Office_Word_97_-_2003___848.doc"/><Relationship Id="rId4" Type="http://schemas.openxmlformats.org/officeDocument/2006/relationships/slide" Target="slide11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7.vml"/><Relationship Id="rId5" Type="http://schemas.openxmlformats.org/officeDocument/2006/relationships/oleObject" Target="../embeddings/Microsoft_Office_Word_97_-_2003___851.doc"/><Relationship Id="rId4" Type="http://schemas.openxmlformats.org/officeDocument/2006/relationships/oleObject" Target="../embeddings/Microsoft_Office_Word_97_-_2003___850.doc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8.vml"/><Relationship Id="rId4" Type="http://schemas.openxmlformats.org/officeDocument/2006/relationships/oleObject" Target="../embeddings/Microsoft_Office_Word_97_-_2003___852.doc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9.vml"/><Relationship Id="rId6" Type="http://schemas.openxmlformats.org/officeDocument/2006/relationships/oleObject" Target="../embeddings/Microsoft_Office_Word_97_-_2003___854.doc"/><Relationship Id="rId5" Type="http://schemas.openxmlformats.org/officeDocument/2006/relationships/oleObject" Target="../embeddings/Microsoft_Office_Word_97_-_2003___853.doc"/><Relationship Id="rId4" Type="http://schemas.openxmlformats.org/officeDocument/2006/relationships/slide" Target="slide11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8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0.vml"/><Relationship Id="rId6" Type="http://schemas.openxmlformats.org/officeDocument/2006/relationships/oleObject" Target="../embeddings/Microsoft_Office_Word_97_-_2003___856.doc"/><Relationship Id="rId5" Type="http://schemas.openxmlformats.org/officeDocument/2006/relationships/oleObject" Target="../embeddings/Microsoft_Office_Word_97_-_2003___855.doc"/><Relationship Id="rId4" Type="http://schemas.openxmlformats.org/officeDocument/2006/relationships/slide" Target="slide11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1.vml"/><Relationship Id="rId5" Type="http://schemas.openxmlformats.org/officeDocument/2006/relationships/oleObject" Target="../embeddings/Microsoft_Office_Word_97_-_2003___858.doc"/><Relationship Id="rId4" Type="http://schemas.openxmlformats.org/officeDocument/2006/relationships/image" Target="../media/image11.png"/></Relationships>
</file>

<file path=ppt/slides/_rels/slide5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862.doc"/><Relationship Id="rId3" Type="http://schemas.openxmlformats.org/officeDocument/2006/relationships/oleObject" Target="../embeddings/Microsoft_Office_Word_97_-_2003___859.doc"/><Relationship Id="rId7" Type="http://schemas.openxmlformats.org/officeDocument/2006/relationships/oleObject" Target="../embeddings/Microsoft_Office_Word_97_-_2003___8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2.vml"/><Relationship Id="rId6" Type="http://schemas.openxmlformats.org/officeDocument/2006/relationships/oleObject" Target="../embeddings/Microsoft_Office_Word_97_-_2003___860.doc"/><Relationship Id="rId5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863.doc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4.doc"/><Relationship Id="rId7" Type="http://schemas.openxmlformats.org/officeDocument/2006/relationships/oleObject" Target="../embeddings/Microsoft_Office_Word_97_-_2003___8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3.vml"/><Relationship Id="rId6" Type="http://schemas.openxmlformats.org/officeDocument/2006/relationships/oleObject" Target="../embeddings/Microsoft_Office_Word_97_-_2003___865.doc"/><Relationship Id="rId5" Type="http://schemas.openxmlformats.org/officeDocument/2006/relationships/slide" Target="slide11.xml"/><Relationship Id="rId4" Type="http://schemas.openxmlformats.org/officeDocument/2006/relationships/image" Target="../media/image11.png"/></Relationships>
</file>

<file path=ppt/slides/_rels/slide5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870.doc"/><Relationship Id="rId3" Type="http://schemas.openxmlformats.org/officeDocument/2006/relationships/oleObject" Target="../embeddings/Microsoft_Office_Word_97_-_2003___867.doc"/><Relationship Id="rId7" Type="http://schemas.openxmlformats.org/officeDocument/2006/relationships/oleObject" Target="../embeddings/Microsoft_Office_Word_97_-_2003___8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4.vml"/><Relationship Id="rId6" Type="http://schemas.openxmlformats.org/officeDocument/2006/relationships/oleObject" Target="../embeddings/Microsoft_Office_Word_97_-_2003___868.doc"/><Relationship Id="rId5" Type="http://schemas.openxmlformats.org/officeDocument/2006/relationships/slide" Target="slide11.xml"/><Relationship Id="rId10" Type="http://schemas.openxmlformats.org/officeDocument/2006/relationships/oleObject" Target="../embeddings/Microsoft_Office_Word_97_-_2003___872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871.doc"/></Relationships>
</file>

<file path=ppt/slides/_rels/slide5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3" Type="http://schemas.openxmlformats.org/officeDocument/2006/relationships/oleObject" Target="../embeddings/Microsoft_Office_Word_97_-_2003___873.doc"/><Relationship Id="rId7" Type="http://schemas.openxmlformats.org/officeDocument/2006/relationships/oleObject" Target="../embeddings/Microsoft_Office_Word_97_-_2003___8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5.vml"/><Relationship Id="rId6" Type="http://schemas.openxmlformats.org/officeDocument/2006/relationships/oleObject" Target="../embeddings/Microsoft_Office_Word_97_-_2003___874.doc"/><Relationship Id="rId5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Office_Word_97_-_2003___876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Microsoft_Office_Word_97_-_2003___78.doc"/><Relationship Id="rId4" Type="http://schemas.openxmlformats.org/officeDocument/2006/relationships/image" Target="../media/image12.png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6.vml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879.doc"/><Relationship Id="rId4" Type="http://schemas.openxmlformats.org/officeDocument/2006/relationships/slide" Target="slide1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8.vml"/><Relationship Id="rId6" Type="http://schemas.openxmlformats.org/officeDocument/2006/relationships/oleObject" Target="../embeddings/Microsoft_Office_Word_97_-_2003___882.doc"/><Relationship Id="rId5" Type="http://schemas.openxmlformats.org/officeDocument/2006/relationships/oleObject" Target="../embeddings/Microsoft_Office_Word_97_-_2003___881.doc"/><Relationship Id="rId4" Type="http://schemas.openxmlformats.org/officeDocument/2006/relationships/oleObject" Target="../embeddings/Microsoft_Office_Word_97_-_2003___880.doc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885.doc"/><Relationship Id="rId4" Type="http://schemas.openxmlformats.org/officeDocument/2006/relationships/oleObject" Target="../embeddings/Microsoft_Office_Word_97_-_2003___884.doc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0.vml"/><Relationship Id="rId6" Type="http://schemas.openxmlformats.org/officeDocument/2006/relationships/oleObject" Target="../embeddings/Microsoft_Office_Word_97_-_2003___88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887.doc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1.vml"/><Relationship Id="rId6" Type="http://schemas.openxmlformats.org/officeDocument/2006/relationships/oleObject" Target="../embeddings/Microsoft_Office_Word_97_-_2003___89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890.doc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2.vml"/><Relationship Id="rId6" Type="http://schemas.openxmlformats.org/officeDocument/2006/relationships/oleObject" Target="../embeddings/Microsoft_Office_Word_97_-_2003___894.doc"/><Relationship Id="rId5" Type="http://schemas.openxmlformats.org/officeDocument/2006/relationships/oleObject" Target="../embeddings/Microsoft_Office_Word_97_-_2003___893.doc"/><Relationship Id="rId4" Type="http://schemas.openxmlformats.org/officeDocument/2006/relationships/image" Target="../media/image11.png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3.vml"/><Relationship Id="rId6" Type="http://schemas.openxmlformats.org/officeDocument/2006/relationships/oleObject" Target="../embeddings/Microsoft_Office_Word_97_-_2003___897.doc"/><Relationship Id="rId5" Type="http://schemas.openxmlformats.org/officeDocument/2006/relationships/oleObject" Target="../embeddings/Microsoft_Office_Word_97_-_2003___896.doc"/><Relationship Id="rId4" Type="http://schemas.openxmlformats.org/officeDocument/2006/relationships/image" Target="../media/image11.png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4.vml"/><Relationship Id="rId6" Type="http://schemas.openxmlformats.org/officeDocument/2006/relationships/oleObject" Target="../embeddings/Microsoft_Office_Word_97_-_2003___900.doc"/><Relationship Id="rId5" Type="http://schemas.openxmlformats.org/officeDocument/2006/relationships/oleObject" Target="../embeddings/Microsoft_Office_Word_97_-_2003___899.doc"/><Relationship Id="rId4" Type="http://schemas.openxmlformats.org/officeDocument/2006/relationships/image" Target="../media/image11.png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5.vml"/><Relationship Id="rId5" Type="http://schemas.openxmlformats.org/officeDocument/2006/relationships/oleObject" Target="../embeddings/Microsoft_Office_Word_97_-_2003___902.doc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oleObject" Target="../embeddings/Microsoft_Office_Word_97_-_2003___79.doc"/><Relationship Id="rId4" Type="http://schemas.openxmlformats.org/officeDocument/2006/relationships/image" Target="../media/image12.png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6.vml"/><Relationship Id="rId5" Type="http://schemas.openxmlformats.org/officeDocument/2006/relationships/oleObject" Target="../embeddings/Microsoft_Office_Word_97_-_2003___904.doc"/><Relationship Id="rId4" Type="http://schemas.openxmlformats.org/officeDocument/2006/relationships/image" Target="../media/image12.png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7.vml"/><Relationship Id="rId6" Type="http://schemas.openxmlformats.org/officeDocument/2006/relationships/oleObject" Target="../embeddings/Microsoft_Office_Word_97_-_2003___907.doc"/><Relationship Id="rId5" Type="http://schemas.openxmlformats.org/officeDocument/2006/relationships/oleObject" Target="../embeddings/Microsoft_Office_Word_97_-_2003___906.doc"/><Relationship Id="rId4" Type="http://schemas.openxmlformats.org/officeDocument/2006/relationships/image" Target="../media/image12.png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8.vml"/><Relationship Id="rId4" Type="http://schemas.openxmlformats.org/officeDocument/2006/relationships/image" Target="../media/image12.png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9.vml"/><Relationship Id="rId5" Type="http://schemas.openxmlformats.org/officeDocument/2006/relationships/oleObject" Target="../embeddings/Microsoft_Office_Word_97_-_2003___910.doc"/><Relationship Id="rId4" Type="http://schemas.openxmlformats.org/officeDocument/2006/relationships/image" Target="../media/image12.png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0.vml"/><Relationship Id="rId4" Type="http://schemas.openxmlformats.org/officeDocument/2006/relationships/oleObject" Target="../embeddings/Microsoft_Office_Word_97_-_2003___911.doc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1.vml"/><Relationship Id="rId4" Type="http://schemas.openxmlformats.org/officeDocument/2006/relationships/image" Target="../media/image12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2.vml"/><Relationship Id="rId4" Type="http://schemas.openxmlformats.org/officeDocument/2006/relationships/oleObject" Target="../embeddings/Microsoft_Office_Word_97_-_2003___913.doc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3.vml"/><Relationship Id="rId4" Type="http://schemas.openxmlformats.org/officeDocument/2006/relationships/image" Target="../media/image12.png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4.vml"/><Relationship Id="rId6" Type="http://schemas.openxmlformats.org/officeDocument/2006/relationships/oleObject" Target="../embeddings/Microsoft_Office_Word_97_-_2003___917.doc"/><Relationship Id="rId5" Type="http://schemas.openxmlformats.org/officeDocument/2006/relationships/oleObject" Target="../embeddings/Microsoft_Office_Word_97_-_2003___916.doc"/><Relationship Id="rId4" Type="http://schemas.openxmlformats.org/officeDocument/2006/relationships/image" Target="../media/image12.png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5.vml"/><Relationship Id="rId4" Type="http://schemas.openxmlformats.org/officeDocument/2006/relationships/oleObject" Target="../embeddings/Microsoft_Office_Word_97_-_2003___918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12.png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6.vml"/><Relationship Id="rId5" Type="http://schemas.openxmlformats.org/officeDocument/2006/relationships/oleObject" Target="../embeddings/Microsoft_Office_Word_97_-_2003___920.doc"/><Relationship Id="rId4" Type="http://schemas.openxmlformats.org/officeDocument/2006/relationships/image" Target="../media/image12.pn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7.vml"/><Relationship Id="rId4" Type="http://schemas.openxmlformats.org/officeDocument/2006/relationships/oleObject" Target="../embeddings/Microsoft_Office_Word_97_-_2003___921.doc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8.vml"/><Relationship Id="rId4" Type="http://schemas.openxmlformats.org/officeDocument/2006/relationships/image" Target="../media/image12.png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9.vml"/><Relationship Id="rId4" Type="http://schemas.openxmlformats.org/officeDocument/2006/relationships/image" Target="../media/image12.png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0.vml"/><Relationship Id="rId5" Type="http://schemas.openxmlformats.org/officeDocument/2006/relationships/oleObject" Target="../embeddings/Microsoft_Office_Word_97_-_2003___925.doc"/><Relationship Id="rId4" Type="http://schemas.openxmlformats.org/officeDocument/2006/relationships/image" Target="../media/image12.png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1.vml"/><Relationship Id="rId4" Type="http://schemas.openxmlformats.org/officeDocument/2006/relationships/image" Target="../media/image12.png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2.vml"/><Relationship Id="rId4" Type="http://schemas.openxmlformats.org/officeDocument/2006/relationships/image" Target="../media/image12.png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3.vml"/><Relationship Id="rId5" Type="http://schemas.openxmlformats.org/officeDocument/2006/relationships/oleObject" Target="../embeddings/Microsoft_Office_Word_97_-_2003___929.doc"/><Relationship Id="rId4" Type="http://schemas.openxmlformats.org/officeDocument/2006/relationships/image" Target="../media/image12.png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4.vml"/><Relationship Id="rId5" Type="http://schemas.openxmlformats.org/officeDocument/2006/relationships/oleObject" Target="../embeddings/Microsoft_Office_Word_97_-_2003___931.doc"/><Relationship Id="rId4" Type="http://schemas.openxmlformats.org/officeDocument/2006/relationships/image" Target="../media/image12.png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5.v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1.doc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6.vml"/><Relationship Id="rId6" Type="http://schemas.openxmlformats.org/officeDocument/2006/relationships/oleObject" Target="../embeddings/Microsoft_Office_Word_97_-_2003___935.doc"/><Relationship Id="rId5" Type="http://schemas.openxmlformats.org/officeDocument/2006/relationships/oleObject" Target="../embeddings/Microsoft_Office_Word_97_-_2003___934.doc"/><Relationship Id="rId4" Type="http://schemas.openxmlformats.org/officeDocument/2006/relationships/image" Target="../media/image13.png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7.vml"/><Relationship Id="rId4" Type="http://schemas.openxmlformats.org/officeDocument/2006/relationships/image" Target="../media/image13.png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8.vml"/><Relationship Id="rId4" Type="http://schemas.openxmlformats.org/officeDocument/2006/relationships/image" Target="../media/image13.png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9.vml"/><Relationship Id="rId5" Type="http://schemas.openxmlformats.org/officeDocument/2006/relationships/oleObject" Target="../embeddings/Microsoft_Office_Word_97_-_2003___939.doc"/><Relationship Id="rId4" Type="http://schemas.openxmlformats.org/officeDocument/2006/relationships/image" Target="../media/image13.png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0.vml"/><Relationship Id="rId4" Type="http://schemas.openxmlformats.org/officeDocument/2006/relationships/image" Target="../media/image13.png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1.vml"/><Relationship Id="rId4" Type="http://schemas.openxmlformats.org/officeDocument/2006/relationships/oleObject" Target="../embeddings/Microsoft_Office_Word_97_-_2003___942.doc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2.vml"/><Relationship Id="rId4" Type="http://schemas.openxmlformats.org/officeDocument/2006/relationships/oleObject" Target="../embeddings/Microsoft_Office_Word_97_-_2003___944.doc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3.vml"/><Relationship Id="rId4" Type="http://schemas.openxmlformats.org/officeDocument/2006/relationships/oleObject" Target="../embeddings/Microsoft_Office_Word_97_-_2003___946.doc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98.xml"/><Relationship Id="rId4" Type="http://schemas.openxmlformats.org/officeDocument/2006/relationships/image" Target="../media/image12.png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4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5.vml"/><Relationship Id="rId4" Type="http://schemas.openxmlformats.org/officeDocument/2006/relationships/oleObject" Target="../embeddings/Microsoft_Office_Word_97_-_2003___948.doc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6.vml"/><Relationship Id="rId5" Type="http://schemas.openxmlformats.org/officeDocument/2006/relationships/oleObject" Target="../embeddings/Microsoft_Office_Word_97_-_2003___950.doc"/><Relationship Id="rId4" Type="http://schemas.openxmlformats.org/officeDocument/2006/relationships/oleObject" Target="../embeddings/Microsoft_Office_Word_97_-_2003___949.doc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7.vml"/><Relationship Id="rId4" Type="http://schemas.openxmlformats.org/officeDocument/2006/relationships/oleObject" Target="../embeddings/Microsoft_Office_Word_97_-_2003___951.doc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8.vml"/><Relationship Id="rId4" Type="http://schemas.openxmlformats.org/officeDocument/2006/relationships/oleObject" Target="../embeddings/Microsoft_Office_Word_97_-_2003___952.doc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9.vml"/><Relationship Id="rId4" Type="http://schemas.openxmlformats.org/officeDocument/2006/relationships/oleObject" Target="../embeddings/Microsoft_Office_Word_97_-_2003___953.doc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0.vml"/><Relationship Id="rId4" Type="http://schemas.openxmlformats.org/officeDocument/2006/relationships/oleObject" Target="../embeddings/Microsoft_Office_Word_97_-_2003___954.doc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1.vml"/><Relationship Id="rId4" Type="http://schemas.openxmlformats.org/officeDocument/2006/relationships/oleObject" Target="../embeddings/Microsoft_Office_Word_97_-_2003___955.doc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2.vml"/><Relationship Id="rId4" Type="http://schemas.openxmlformats.org/officeDocument/2006/relationships/oleObject" Target="../embeddings/Microsoft_Office_Word_97_-_2003___956.doc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3.vml"/><Relationship Id="rId5" Type="http://schemas.openxmlformats.org/officeDocument/2006/relationships/oleObject" Target="../embeddings/Microsoft_Office_Word_97_-_2003___958.doc"/><Relationship Id="rId4" Type="http://schemas.openxmlformats.org/officeDocument/2006/relationships/oleObject" Target="../embeddings/Microsoft_Office_Word_97_-_2003___957.doc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4.vml"/><Relationship Id="rId4" Type="http://schemas.openxmlformats.org/officeDocument/2006/relationships/oleObject" Target="../embeddings/Microsoft_Office_Word_97_-_2003___959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Office_Word_97_-_2003___84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5.vml"/><Relationship Id="rId4" Type="http://schemas.openxmlformats.org/officeDocument/2006/relationships/oleObject" Target="../embeddings/Microsoft_Office_Word_97_-_2003___960.doc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6.vml"/><Relationship Id="rId4" Type="http://schemas.openxmlformats.org/officeDocument/2006/relationships/oleObject" Target="../embeddings/Microsoft_Office_Word_97_-_2003___961.doc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7.vml"/><Relationship Id="rId4" Type="http://schemas.openxmlformats.org/officeDocument/2006/relationships/oleObject" Target="../embeddings/Microsoft_Office_Word_97_-_2003___962.doc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8.vml"/><Relationship Id="rId5" Type="http://schemas.openxmlformats.org/officeDocument/2006/relationships/oleObject" Target="../embeddings/Microsoft_Office_Word_97_-_2003___964.doc"/><Relationship Id="rId4" Type="http://schemas.openxmlformats.org/officeDocument/2006/relationships/oleObject" Target="../embeddings/Microsoft_Office_Word_97_-_2003___963.doc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9.vml"/><Relationship Id="rId4" Type="http://schemas.openxmlformats.org/officeDocument/2006/relationships/oleObject" Target="../embeddings/Microsoft_Office_Word_97_-_2003___965.doc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0.vml"/><Relationship Id="rId4" Type="http://schemas.openxmlformats.org/officeDocument/2006/relationships/oleObject" Target="../embeddings/Microsoft_Office_Word_97_-_2003___966.doc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1.vml"/><Relationship Id="rId4" Type="http://schemas.openxmlformats.org/officeDocument/2006/relationships/oleObject" Target="../embeddings/Microsoft_Office_Word_97_-_2003___967.doc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2.vml"/><Relationship Id="rId4" Type="http://schemas.openxmlformats.org/officeDocument/2006/relationships/oleObject" Target="../embeddings/Microsoft_Office_Word_97_-_2003___968.doc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3.vml"/><Relationship Id="rId4" Type="http://schemas.openxmlformats.org/officeDocument/2006/relationships/oleObject" Target="../embeddings/Microsoft_Office_Word_97_-_2003___969.doc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4.vml"/><Relationship Id="rId4" Type="http://schemas.openxmlformats.org/officeDocument/2006/relationships/oleObject" Target="../embeddings/Microsoft_Office_Word_97_-_2003___970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5" Type="http://schemas.openxmlformats.org/officeDocument/2006/relationships/oleObject" Target="../embeddings/Microsoft_Office_Word_97_-_2003___85.doc"/><Relationship Id="rId4" Type="http://schemas.openxmlformats.org/officeDocument/2006/relationships/image" Target="../media/image12.png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5.vml"/><Relationship Id="rId4" Type="http://schemas.openxmlformats.org/officeDocument/2006/relationships/oleObject" Target="../embeddings/Microsoft_Office_Word_97_-_2003___971.doc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6.vml"/><Relationship Id="rId5" Type="http://schemas.openxmlformats.org/officeDocument/2006/relationships/oleObject" Target="../embeddings/Microsoft_Office_Word_97_-_2003___973.doc"/><Relationship Id="rId4" Type="http://schemas.openxmlformats.org/officeDocument/2006/relationships/oleObject" Target="../embeddings/Microsoft_Office_Word_97_-_2003___972.doc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7.vml"/><Relationship Id="rId4" Type="http://schemas.openxmlformats.org/officeDocument/2006/relationships/oleObject" Target="../embeddings/Microsoft_Office_Word_97_-_2003___974.doc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8.vml"/><Relationship Id="rId4" Type="http://schemas.openxmlformats.org/officeDocument/2006/relationships/oleObject" Target="../embeddings/Microsoft_Office_Word_97_-_2003___975.doc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9.vml"/><Relationship Id="rId4" Type="http://schemas.openxmlformats.org/officeDocument/2006/relationships/oleObject" Target="../embeddings/Microsoft_Office_Word_97_-_2003___976.doc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0.vml"/><Relationship Id="rId4" Type="http://schemas.openxmlformats.org/officeDocument/2006/relationships/oleObject" Target="../embeddings/Microsoft_Office_Word_97_-_2003___977.doc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1.vml"/><Relationship Id="rId4" Type="http://schemas.openxmlformats.org/officeDocument/2006/relationships/oleObject" Target="../embeddings/Microsoft_Office_Word_97_-_2003___978.doc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2.vml"/><Relationship Id="rId5" Type="http://schemas.openxmlformats.org/officeDocument/2006/relationships/oleObject" Target="../embeddings/Microsoft_Office_Word_97_-_2003___980.doc"/><Relationship Id="rId4" Type="http://schemas.openxmlformats.org/officeDocument/2006/relationships/oleObject" Target="../embeddings/Microsoft_Office_Word_97_-_2003___979.doc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3.vml"/><Relationship Id="rId4" Type="http://schemas.openxmlformats.org/officeDocument/2006/relationships/oleObject" Target="../embeddings/Microsoft_Office_Word_97_-_2003___981.doc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4.vml"/><Relationship Id="rId4" Type="http://schemas.openxmlformats.org/officeDocument/2006/relationships/oleObject" Target="../embeddings/Microsoft_Office_Word_97_-_2003___982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5.vml"/><Relationship Id="rId4" Type="http://schemas.openxmlformats.org/officeDocument/2006/relationships/oleObject" Target="../embeddings/Microsoft_Office_Word_97_-_2003___983.doc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6.vml"/><Relationship Id="rId4" Type="http://schemas.openxmlformats.org/officeDocument/2006/relationships/oleObject" Target="../embeddings/Microsoft_Office_Word_97_-_2003___984.doc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7.vml"/><Relationship Id="rId4" Type="http://schemas.openxmlformats.org/officeDocument/2006/relationships/oleObject" Target="../embeddings/Microsoft_Office_Word_97_-_2003___985.doc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8.vml"/><Relationship Id="rId4" Type="http://schemas.openxmlformats.org/officeDocument/2006/relationships/oleObject" Target="../embeddings/Microsoft_Office_Word_97_-_2003___986.doc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9.vml"/><Relationship Id="rId4" Type="http://schemas.openxmlformats.org/officeDocument/2006/relationships/oleObject" Target="../embeddings/Microsoft_Office_Word_97_-_2003___987.doc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0.vml"/><Relationship Id="rId4" Type="http://schemas.openxmlformats.org/officeDocument/2006/relationships/oleObject" Target="../embeddings/Microsoft_Office_Word_97_-_2003___988.doc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1.vml"/><Relationship Id="rId4" Type="http://schemas.openxmlformats.org/officeDocument/2006/relationships/oleObject" Target="../embeddings/Microsoft_Office_Word_97_-_2003___989.doc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2.vml"/><Relationship Id="rId4" Type="http://schemas.openxmlformats.org/officeDocument/2006/relationships/oleObject" Target="../embeddings/Microsoft_Office_Word_97_-_2003___990.doc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3.vml"/><Relationship Id="rId4" Type="http://schemas.openxmlformats.org/officeDocument/2006/relationships/oleObject" Target="../embeddings/Microsoft_Office_Word_97_-_2003___991.doc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4.vml"/><Relationship Id="rId4" Type="http://schemas.openxmlformats.org/officeDocument/2006/relationships/oleObject" Target="../embeddings/Microsoft_Office_Word_97_-_2003___992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5" Type="http://schemas.openxmlformats.org/officeDocument/2006/relationships/oleObject" Target="../embeddings/Microsoft_Office_Word_97_-_2003___87.doc"/><Relationship Id="rId4" Type="http://schemas.openxmlformats.org/officeDocument/2006/relationships/image" Target="../media/image12.png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5.vml"/><Relationship Id="rId4" Type="http://schemas.openxmlformats.org/officeDocument/2006/relationships/oleObject" Target="../embeddings/Microsoft_Office_Word_97_-_2003___993.doc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6.vml"/><Relationship Id="rId4" Type="http://schemas.openxmlformats.org/officeDocument/2006/relationships/oleObject" Target="../embeddings/Microsoft_Office_Word_97_-_2003___994.doc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7.vml"/><Relationship Id="rId4" Type="http://schemas.openxmlformats.org/officeDocument/2006/relationships/oleObject" Target="../embeddings/Microsoft_Office_Word_97_-_2003___995.doc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8.vml"/><Relationship Id="rId4" Type="http://schemas.openxmlformats.org/officeDocument/2006/relationships/oleObject" Target="../embeddings/Microsoft_Office_Word_97_-_2003___996.doc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9.vml"/><Relationship Id="rId4" Type="http://schemas.openxmlformats.org/officeDocument/2006/relationships/oleObject" Target="../embeddings/Microsoft_Office_Word_97_-_2003___997.doc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0.vml"/><Relationship Id="rId4" Type="http://schemas.openxmlformats.org/officeDocument/2006/relationships/oleObject" Target="../embeddings/Microsoft_Office_Word_97_-_2003___998.doc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1.vml"/><Relationship Id="rId4" Type="http://schemas.openxmlformats.org/officeDocument/2006/relationships/oleObject" Target="../embeddings/Microsoft_Office_Word_97_-_2003___999.doc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2.vml"/><Relationship Id="rId4" Type="http://schemas.openxmlformats.org/officeDocument/2006/relationships/oleObject" Target="../embeddings/Microsoft_Office_Word_97_-_2003___1000.doc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3.vml"/><Relationship Id="rId4" Type="http://schemas.openxmlformats.org/officeDocument/2006/relationships/oleObject" Target="../embeddings/Microsoft_Office_Word_97_-_2003___1001.doc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4.vml"/><Relationship Id="rId4" Type="http://schemas.openxmlformats.org/officeDocument/2006/relationships/oleObject" Target="../embeddings/Microsoft_Office_Word_97_-_2003___1002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Microsoft_Office_Word_97_-_2003___89.doc"/><Relationship Id="rId5" Type="http://schemas.openxmlformats.org/officeDocument/2006/relationships/oleObject" Target="../embeddings/Microsoft_Office_Word_97_-_2003___88.doc"/><Relationship Id="rId4" Type="http://schemas.openxmlformats.org/officeDocument/2006/relationships/image" Target="../media/image12.png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5.vml"/><Relationship Id="rId4" Type="http://schemas.openxmlformats.org/officeDocument/2006/relationships/oleObject" Target="../embeddings/Microsoft_Office_Word_97_-_2003___1003.doc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6.vml"/><Relationship Id="rId4" Type="http://schemas.openxmlformats.org/officeDocument/2006/relationships/oleObject" Target="../embeddings/Microsoft_Office_Word_97_-_2003___1004.doc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7.vml"/><Relationship Id="rId4" Type="http://schemas.openxmlformats.org/officeDocument/2006/relationships/oleObject" Target="../embeddings/Microsoft_Office_Word_97_-_2003___1005.doc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8.vml"/><Relationship Id="rId4" Type="http://schemas.openxmlformats.org/officeDocument/2006/relationships/oleObject" Target="../embeddings/Microsoft_Office_Word_97_-_2003___1006.doc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9.vml"/><Relationship Id="rId4" Type="http://schemas.openxmlformats.org/officeDocument/2006/relationships/image" Target="../media/image11.png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0.vml"/><Relationship Id="rId4" Type="http://schemas.openxmlformats.org/officeDocument/2006/relationships/image" Target="../media/image11.png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1.vml"/><Relationship Id="rId4" Type="http://schemas.openxmlformats.org/officeDocument/2006/relationships/image" Target="../media/image11.png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2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012.doc"/><Relationship Id="rId4" Type="http://schemas.openxmlformats.org/officeDocument/2006/relationships/oleObject" Target="../embeddings/Microsoft_Office_Word_97_-_2003___1011.doc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3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015.doc"/><Relationship Id="rId4" Type="http://schemas.openxmlformats.org/officeDocument/2006/relationships/oleObject" Target="../embeddings/Microsoft_Office_Word_97_-_2003___1014.doc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4.vml"/><Relationship Id="rId6" Type="http://schemas.openxmlformats.org/officeDocument/2006/relationships/oleObject" Target="../embeddings/Microsoft_Office_Word_97_-_2003___1018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17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5.vml"/><Relationship Id="rId6" Type="http://schemas.openxmlformats.org/officeDocument/2006/relationships/oleObject" Target="../embeddings/Microsoft_Office_Word_97_-_2003___102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20.doc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6.vml"/><Relationship Id="rId6" Type="http://schemas.openxmlformats.org/officeDocument/2006/relationships/oleObject" Target="../embeddings/Microsoft_Office_Word_97_-_2003___102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23.doc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7.vml"/><Relationship Id="rId6" Type="http://schemas.openxmlformats.org/officeDocument/2006/relationships/oleObject" Target="../embeddings/Microsoft_Office_Word_97_-_2003___102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26.doc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8.vml"/><Relationship Id="rId6" Type="http://schemas.openxmlformats.org/officeDocument/2006/relationships/oleObject" Target="../embeddings/Microsoft_Office_Word_97_-_2003___1030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29.doc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9.vml"/><Relationship Id="rId6" Type="http://schemas.openxmlformats.org/officeDocument/2006/relationships/oleObject" Target="../embeddings/Microsoft_Office_Word_97_-_2003___103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032.doc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0.vml"/><Relationship Id="rId6" Type="http://schemas.openxmlformats.org/officeDocument/2006/relationships/oleObject" Target="../embeddings/Microsoft_Office_Word_97_-_2003___1036.doc"/><Relationship Id="rId5" Type="http://schemas.openxmlformats.org/officeDocument/2006/relationships/oleObject" Target="../embeddings/Microsoft_Office_Word_97_-_2003___1035.doc"/><Relationship Id="rId4" Type="http://schemas.openxmlformats.org/officeDocument/2006/relationships/oleObject" Target="../embeddings/Microsoft_Office_Word_97_-_2003___1034.doc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1.vml"/><Relationship Id="rId5" Type="http://schemas.openxmlformats.org/officeDocument/2006/relationships/oleObject" Target="../embeddings/Microsoft_Office_Word_97_-_2003___1038.doc"/><Relationship Id="rId4" Type="http://schemas.openxmlformats.org/officeDocument/2006/relationships/image" Target="../media/image12.png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2.vml"/><Relationship Id="rId4" Type="http://schemas.openxmlformats.org/officeDocument/2006/relationships/oleObject" Target="../embeddings/Microsoft_Office_Word_97_-_2003___1039.doc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3.vml"/><Relationship Id="rId4" Type="http://schemas.openxmlformats.org/officeDocument/2006/relationships/oleObject" Target="../embeddings/Microsoft_Office_Word_97_-_2003___1040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91.doc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4.vml"/><Relationship Id="rId4" Type="http://schemas.openxmlformats.org/officeDocument/2006/relationships/oleObject" Target="../embeddings/Microsoft_Office_Word_97_-_2003___1041.doc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5.vml"/><Relationship Id="rId4" Type="http://schemas.openxmlformats.org/officeDocument/2006/relationships/image" Target="../media/image12.png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6.vml"/><Relationship Id="rId4" Type="http://schemas.openxmlformats.org/officeDocument/2006/relationships/image" Target="../media/image12.png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7.vml"/><Relationship Id="rId4" Type="http://schemas.openxmlformats.org/officeDocument/2006/relationships/oleObject" Target="../embeddings/Microsoft_Office_Word_97_-_2003___1044.doc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8.vml"/><Relationship Id="rId4" Type="http://schemas.openxmlformats.org/officeDocument/2006/relationships/image" Target="../media/image12.png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9.vml"/><Relationship Id="rId4" Type="http://schemas.openxmlformats.org/officeDocument/2006/relationships/oleObject" Target="../embeddings/Microsoft_Office_Word_97_-_2003___1046.doc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0.vml"/><Relationship Id="rId4" Type="http://schemas.openxmlformats.org/officeDocument/2006/relationships/oleObject" Target="../embeddings/Microsoft_Office_Word_97_-_2003___1047.doc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1.vml"/><Relationship Id="rId4" Type="http://schemas.openxmlformats.org/officeDocument/2006/relationships/oleObject" Target="../embeddings/Microsoft_Office_Word_97_-_2003___1048.doc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2.vml"/><Relationship Id="rId4" Type="http://schemas.openxmlformats.org/officeDocument/2006/relationships/image" Target="../media/image12.png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3.vml"/><Relationship Id="rId5" Type="http://schemas.openxmlformats.org/officeDocument/2006/relationships/oleObject" Target="../embeddings/Microsoft_Office_Word_97_-_2003___1051.doc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Microsoft_Office_Word_97_-_2003___93.doc"/><Relationship Id="rId5" Type="http://schemas.openxmlformats.org/officeDocument/2006/relationships/oleObject" Target="../embeddings/Microsoft_Office_Word_97_-_2003___92.doc"/><Relationship Id="rId4" Type="http://schemas.openxmlformats.org/officeDocument/2006/relationships/image" Target="../media/image12.png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4.vml"/><Relationship Id="rId4" Type="http://schemas.openxmlformats.org/officeDocument/2006/relationships/image" Target="../media/image12.png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5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054.doc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6.vml"/><Relationship Id="rId4" Type="http://schemas.openxmlformats.org/officeDocument/2006/relationships/image" Target="../media/image12.png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7.vml"/><Relationship Id="rId4" Type="http://schemas.openxmlformats.org/officeDocument/2006/relationships/image" Target="../media/image12.png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8.vml"/><Relationship Id="rId4" Type="http://schemas.openxmlformats.org/officeDocument/2006/relationships/image" Target="../media/image12.png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9.vml"/><Relationship Id="rId4" Type="http://schemas.openxmlformats.org/officeDocument/2006/relationships/image" Target="../media/image12.png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0.vml"/><Relationship Id="rId4" Type="http://schemas.openxmlformats.org/officeDocument/2006/relationships/image" Target="../media/image12.png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1.vml"/><Relationship Id="rId5" Type="http://schemas.openxmlformats.org/officeDocument/2006/relationships/oleObject" Target="../embeddings/Microsoft_Office_Word_97_-_2003___1061.doc"/><Relationship Id="rId4" Type="http://schemas.openxmlformats.org/officeDocument/2006/relationships/oleObject" Target="../embeddings/Microsoft_Office_Word_97_-_2003___1060.doc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2.vml"/><Relationship Id="rId4" Type="http://schemas.openxmlformats.org/officeDocument/2006/relationships/oleObject" Target="../embeddings/Microsoft_Office_Word_97_-_2003___1062.doc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3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Office_Word_97_-_2003___95.doc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4.vml"/><Relationship Id="rId4" Type="http://schemas.openxmlformats.org/officeDocument/2006/relationships/oleObject" Target="../embeddings/Microsoft_Office_Word_97_-_2003___1065.doc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5.v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6.v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7.v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8.v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9.v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0.v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1.v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2.v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3.v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96.doc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4.vml"/><Relationship Id="rId5" Type="http://schemas.openxmlformats.org/officeDocument/2006/relationships/oleObject" Target="../embeddings/Microsoft_Office_Word_97_-_2003___1076.doc"/><Relationship Id="rId4" Type="http://schemas.openxmlformats.org/officeDocument/2006/relationships/image" Target="../media/image12.png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5.vml"/><Relationship Id="rId4" Type="http://schemas.openxmlformats.org/officeDocument/2006/relationships/oleObject" Target="../embeddings/Microsoft_Office_Word_97_-_2003___1077.doc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6.vml"/><Relationship Id="rId4" Type="http://schemas.openxmlformats.org/officeDocument/2006/relationships/oleObject" Target="../embeddings/Microsoft_Office_Word_97_-_2003___1078.doc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7.vml"/><Relationship Id="rId4" Type="http://schemas.openxmlformats.org/officeDocument/2006/relationships/oleObject" Target="../embeddings/Microsoft_Office_Word_97_-_2003___1079.doc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8.vml"/><Relationship Id="rId4" Type="http://schemas.openxmlformats.org/officeDocument/2006/relationships/oleObject" Target="../embeddings/Microsoft_Office_Word_97_-_2003___1080.doc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9.vml"/><Relationship Id="rId4" Type="http://schemas.openxmlformats.org/officeDocument/2006/relationships/image" Target="../media/image12.png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0.vml"/><Relationship Id="rId4" Type="http://schemas.openxmlformats.org/officeDocument/2006/relationships/image" Target="../media/image12.png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1.vml"/><Relationship Id="rId4" Type="http://schemas.openxmlformats.org/officeDocument/2006/relationships/oleObject" Target="../embeddings/Microsoft_Office_Word_97_-_2003___1083.doc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2.vml"/><Relationship Id="rId5" Type="http://schemas.openxmlformats.org/officeDocument/2006/relationships/oleObject" Target="../embeddings/Microsoft_Office_Word_97_-_2003___1085.doc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97.doc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3.vml"/><Relationship Id="rId4" Type="http://schemas.openxmlformats.org/officeDocument/2006/relationships/oleObject" Target="../embeddings/Microsoft_Office_Word_97_-_2003___1086.doc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4.vml"/><Relationship Id="rId4" Type="http://schemas.openxmlformats.org/officeDocument/2006/relationships/oleObject" Target="../embeddings/Microsoft_Office_Word_97_-_2003___1087.doc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5.vml"/><Relationship Id="rId4" Type="http://schemas.openxmlformats.org/officeDocument/2006/relationships/image" Target="../media/image12.png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6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090.doc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7.vml"/><Relationship Id="rId4" Type="http://schemas.openxmlformats.org/officeDocument/2006/relationships/image" Target="../media/image12.png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8.vml"/><Relationship Id="rId4" Type="http://schemas.openxmlformats.org/officeDocument/2006/relationships/image" Target="../media/image12.png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9.vml"/><Relationship Id="rId4" Type="http://schemas.openxmlformats.org/officeDocument/2006/relationships/image" Target="../media/image12.png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0.vml"/><Relationship Id="rId4" Type="http://schemas.openxmlformats.org/officeDocument/2006/relationships/image" Target="../media/image12.png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1.vml"/><Relationship Id="rId4" Type="http://schemas.openxmlformats.org/officeDocument/2006/relationships/image" Target="../media/image12.png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2.v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98.doc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3.vml"/><Relationship Id="rId4" Type="http://schemas.openxmlformats.org/officeDocument/2006/relationships/image" Target="../media/image12.png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4.vml"/><Relationship Id="rId5" Type="http://schemas.openxmlformats.org/officeDocument/2006/relationships/oleObject" Target="../embeddings/Microsoft_Office_Word_97_-_2003___1099.doc"/><Relationship Id="rId4" Type="http://schemas.openxmlformats.org/officeDocument/2006/relationships/image" Target="../media/image12.png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5.vml"/><Relationship Id="rId4" Type="http://schemas.openxmlformats.org/officeDocument/2006/relationships/image" Target="../media/image12.png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6.vml"/><Relationship Id="rId4" Type="http://schemas.openxmlformats.org/officeDocument/2006/relationships/image" Target="../media/image12.png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7.vml"/><Relationship Id="rId4" Type="http://schemas.openxmlformats.org/officeDocument/2006/relationships/image" Target="../media/image12.png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8.vml"/><Relationship Id="rId4" Type="http://schemas.openxmlformats.org/officeDocument/2006/relationships/image" Target="../media/image12.png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9.vml"/><Relationship Id="rId4" Type="http://schemas.openxmlformats.org/officeDocument/2006/relationships/image" Target="../media/image12.png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0.vml"/><Relationship Id="rId4" Type="http://schemas.openxmlformats.org/officeDocument/2006/relationships/image" Target="../media/image12.png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1.vml"/><Relationship Id="rId4" Type="http://schemas.openxmlformats.org/officeDocument/2006/relationships/image" Target="../media/image12.png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2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Office_Word_97_-_2003___100.doc"/><Relationship Id="rId4" Type="http://schemas.openxmlformats.org/officeDocument/2006/relationships/oleObject" Target="../embeddings/Microsoft_Office_Word_97_-_2003___99.doc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3.v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4.v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5.v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6.v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7.v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8.vml"/><Relationship Id="rId5" Type="http://schemas.openxmlformats.org/officeDocument/2006/relationships/oleObject" Target="../embeddings/Microsoft_Office_Word_97_-_2003___1114.doc"/><Relationship Id="rId4" Type="http://schemas.openxmlformats.org/officeDocument/2006/relationships/image" Target="../media/image12.png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9.vml"/><Relationship Id="rId4" Type="http://schemas.openxmlformats.org/officeDocument/2006/relationships/oleObject" Target="../embeddings/Microsoft_Office_Word_97_-_2003___1115.doc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0.vml"/><Relationship Id="rId4" Type="http://schemas.openxmlformats.org/officeDocument/2006/relationships/oleObject" Target="../embeddings/Microsoft_Office_Word_97_-_2003___1116.doc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1.vml"/><Relationship Id="rId4" Type="http://schemas.openxmlformats.org/officeDocument/2006/relationships/oleObject" Target="../embeddings/Microsoft_Office_Word_97_-_2003___1117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5" Type="http://schemas.openxmlformats.org/officeDocument/2006/relationships/oleObject" Target="../embeddings/Microsoft_Office_Word_97_-_2003___102.doc"/><Relationship Id="rId4" Type="http://schemas.openxmlformats.org/officeDocument/2006/relationships/slide" Target="slide3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2.vml"/><Relationship Id="rId4" Type="http://schemas.openxmlformats.org/officeDocument/2006/relationships/image" Target="../media/image12.png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3.vml"/><Relationship Id="rId5" Type="http://schemas.openxmlformats.org/officeDocument/2006/relationships/oleObject" Target="../embeddings/Microsoft_Office_Word_97_-_2003___1120.doc"/><Relationship Id="rId4" Type="http://schemas.openxmlformats.org/officeDocument/2006/relationships/image" Target="../media/image12.png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4.vml"/><Relationship Id="rId4" Type="http://schemas.openxmlformats.org/officeDocument/2006/relationships/oleObject" Target="../embeddings/Microsoft_Office_Word_97_-_2003___1121.doc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5.vml"/><Relationship Id="rId4" Type="http://schemas.openxmlformats.org/officeDocument/2006/relationships/oleObject" Target="../embeddings/Microsoft_Office_Word_97_-_2003___1122.doc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6.vml"/><Relationship Id="rId4" Type="http://schemas.openxmlformats.org/officeDocument/2006/relationships/oleObject" Target="../embeddings/Microsoft_Office_Word_97_-_2003___1123.doc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7.vml"/><Relationship Id="rId4" Type="http://schemas.openxmlformats.org/officeDocument/2006/relationships/image" Target="../media/image12.png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8.vml"/><Relationship Id="rId4" Type="http://schemas.openxmlformats.org/officeDocument/2006/relationships/image" Target="../media/image12.png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9.vml"/><Relationship Id="rId4" Type="http://schemas.openxmlformats.org/officeDocument/2006/relationships/image" Target="../media/image12.png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0.vml"/><Relationship Id="rId4" Type="http://schemas.openxmlformats.org/officeDocument/2006/relationships/image" Target="../media/image12.png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1.v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oleObject" Target="../embeddings/Microsoft_Office_Word_97_-_2003___104.doc"/><Relationship Id="rId4" Type="http://schemas.openxmlformats.org/officeDocument/2006/relationships/slide" Target="slide3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2.vml"/><Relationship Id="rId4" Type="http://schemas.openxmlformats.org/officeDocument/2006/relationships/image" Target="../media/image12.png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3.vml"/><Relationship Id="rId4" Type="http://schemas.openxmlformats.org/officeDocument/2006/relationships/image" Target="../media/image12.png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4.vml"/><Relationship Id="rId4" Type="http://schemas.openxmlformats.org/officeDocument/2006/relationships/image" Target="../media/image12.png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5.vml"/><Relationship Id="rId4" Type="http://schemas.openxmlformats.org/officeDocument/2006/relationships/image" Target="../media/image12.png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6.vml"/><Relationship Id="rId4" Type="http://schemas.openxmlformats.org/officeDocument/2006/relationships/image" Target="../media/image12.png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7.vml"/><Relationship Id="rId4" Type="http://schemas.openxmlformats.org/officeDocument/2006/relationships/image" Target="../media/image12.png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8.vml"/><Relationship Id="rId5" Type="http://schemas.openxmlformats.org/officeDocument/2006/relationships/oleObject" Target="../embeddings/Microsoft_Office_Word_97_-_2003___1136.doc"/><Relationship Id="rId4" Type="http://schemas.openxmlformats.org/officeDocument/2006/relationships/image" Target="../media/image12.png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9.vml"/><Relationship Id="rId4" Type="http://schemas.openxmlformats.org/officeDocument/2006/relationships/image" Target="../media/image12.png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0.vml"/><Relationship Id="rId4" Type="http://schemas.openxmlformats.org/officeDocument/2006/relationships/image" Target="../media/image12.png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1.vml"/><Relationship Id="rId5" Type="http://schemas.openxmlformats.org/officeDocument/2006/relationships/oleObject" Target="../embeddings/Microsoft_Office_Word_97_-_2003___1140.doc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5" Type="http://schemas.openxmlformats.org/officeDocument/2006/relationships/oleObject" Target="../embeddings/Microsoft_Office_Word_97_-_2003___106.doc"/><Relationship Id="rId4" Type="http://schemas.openxmlformats.org/officeDocument/2006/relationships/slide" Target="slide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2.vml"/><Relationship Id="rId4" Type="http://schemas.openxmlformats.org/officeDocument/2006/relationships/image" Target="../media/image12.png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3.vml"/><Relationship Id="rId4" Type="http://schemas.openxmlformats.org/officeDocument/2006/relationships/image" Target="../media/image12.png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4.vml"/><Relationship Id="rId4" Type="http://schemas.openxmlformats.org/officeDocument/2006/relationships/image" Target="../media/image12.png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5.v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6.v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7.v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8.v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9.v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0.v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1.v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4" Type="http://schemas.openxmlformats.org/officeDocument/2006/relationships/slide" Target="slide3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2.v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3.v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4.v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5.v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6.v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7.vml"/><Relationship Id="rId4" Type="http://schemas.openxmlformats.org/officeDocument/2006/relationships/oleObject" Target="../embeddings/Microsoft_Office_Word_97_-_2003___1157.doc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8.vml"/><Relationship Id="rId5" Type="http://schemas.openxmlformats.org/officeDocument/2006/relationships/oleObject" Target="../embeddings/Microsoft_Office_Word_97_-_2003___1159.doc"/><Relationship Id="rId4" Type="http://schemas.openxmlformats.org/officeDocument/2006/relationships/image" Target="../media/image13.png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9.vml"/><Relationship Id="rId4" Type="http://schemas.openxmlformats.org/officeDocument/2006/relationships/image" Target="../media/image13.png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0.vml"/><Relationship Id="rId4" Type="http://schemas.openxmlformats.org/officeDocument/2006/relationships/image" Target="../media/image13.png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1.v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slide" Target="slide3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2.vml"/><Relationship Id="rId4" Type="http://schemas.openxmlformats.org/officeDocument/2006/relationships/oleObject" Target="../embeddings/Microsoft_Office_Word_97_-_2003___1163.doc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slide" Target="slide141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5.xml"/><Relationship Id="rId5" Type="http://schemas.openxmlformats.org/officeDocument/2006/relationships/slide" Target="slide160.xml"/><Relationship Id="rId4" Type="http://schemas.openxmlformats.org/officeDocument/2006/relationships/image" Target="../media/image12.png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3.v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4.vml"/><Relationship Id="rId4" Type="http://schemas.openxmlformats.org/officeDocument/2006/relationships/oleObject" Target="../embeddings/Microsoft_Office_Word_97_-_2003___1165.doc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5.vml"/><Relationship Id="rId5" Type="http://schemas.openxmlformats.org/officeDocument/2006/relationships/oleObject" Target="../embeddings/Microsoft_Office_Word_97_-_2003___1167.doc"/><Relationship Id="rId4" Type="http://schemas.openxmlformats.org/officeDocument/2006/relationships/oleObject" Target="../embeddings/Microsoft_Office_Word_97_-_2003___1166.doc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6.vml"/><Relationship Id="rId4" Type="http://schemas.openxmlformats.org/officeDocument/2006/relationships/oleObject" Target="../embeddings/Microsoft_Office_Word_97_-_2003___1168.doc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7.vml"/><Relationship Id="rId6" Type="http://schemas.openxmlformats.org/officeDocument/2006/relationships/oleObject" Target="../embeddings/Microsoft_Office_Word_97_-_2003___1171.doc"/><Relationship Id="rId5" Type="http://schemas.openxmlformats.org/officeDocument/2006/relationships/oleObject" Target="../embeddings/Microsoft_Office_Word_97_-_2003___1170.doc"/><Relationship Id="rId4" Type="http://schemas.openxmlformats.org/officeDocument/2006/relationships/oleObject" Target="../embeddings/Microsoft_Office_Word_97_-_2003___1169.doc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8.vml"/><Relationship Id="rId5" Type="http://schemas.openxmlformats.org/officeDocument/2006/relationships/oleObject" Target="../embeddings/Microsoft_Office_Word_97_-_2003___1173.doc"/><Relationship Id="rId4" Type="http://schemas.openxmlformats.org/officeDocument/2006/relationships/oleObject" Target="../embeddings/Microsoft_Office_Word_97_-_2003___1172.doc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9.vml"/><Relationship Id="rId4" Type="http://schemas.openxmlformats.org/officeDocument/2006/relationships/oleObject" Target="../embeddings/Microsoft_Office_Word_97_-_2003___1174.doc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0.vml"/><Relationship Id="rId6" Type="http://schemas.openxmlformats.org/officeDocument/2006/relationships/oleObject" Target="../embeddings/Microsoft_Office_Word_97_-_2003___1177.doc"/><Relationship Id="rId5" Type="http://schemas.openxmlformats.org/officeDocument/2006/relationships/oleObject" Target="../embeddings/Microsoft_Office_Word_97_-_2003___1176.doc"/><Relationship Id="rId4" Type="http://schemas.openxmlformats.org/officeDocument/2006/relationships/oleObject" Target="../embeddings/Microsoft_Office_Word_97_-_2003___1175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Office_Word_97_-_2003___110.doc"/><Relationship Id="rId4" Type="http://schemas.openxmlformats.org/officeDocument/2006/relationships/slide" Target="slide3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1.vml"/><Relationship Id="rId5" Type="http://schemas.openxmlformats.org/officeDocument/2006/relationships/oleObject" Target="../embeddings/Microsoft_Office_Word_97_-_2003___1179.doc"/><Relationship Id="rId4" Type="http://schemas.openxmlformats.org/officeDocument/2006/relationships/oleObject" Target="../embeddings/Microsoft_Office_Word_97_-_2003___1178.doc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2.vml"/><Relationship Id="rId4" Type="http://schemas.openxmlformats.org/officeDocument/2006/relationships/oleObject" Target="../embeddings/Microsoft_Office_Word_97_-_2003___1180.doc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3.vml"/><Relationship Id="rId5" Type="http://schemas.openxmlformats.org/officeDocument/2006/relationships/image" Target="../media/image1188.png"/><Relationship Id="rId4" Type="http://schemas.openxmlformats.org/officeDocument/2006/relationships/image" Target="../media/image11.png"/></Relationships>
</file>

<file path=ppt/slides/_rels/slide7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png"/><Relationship Id="rId3" Type="http://schemas.openxmlformats.org/officeDocument/2006/relationships/oleObject" Target="../embeddings/Microsoft_Office_Word_97_-_2003___1182.doc"/><Relationship Id="rId7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4.vml"/><Relationship Id="rId6" Type="http://schemas.openxmlformats.org/officeDocument/2006/relationships/image" Target="../media/image1191.png"/><Relationship Id="rId5" Type="http://schemas.openxmlformats.org/officeDocument/2006/relationships/image" Target="../media/image1190.png"/><Relationship Id="rId4" Type="http://schemas.openxmlformats.org/officeDocument/2006/relationships/image" Target="../media/image11.png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5.vml"/><Relationship Id="rId6" Type="http://schemas.openxmlformats.org/officeDocument/2006/relationships/oleObject" Target="../embeddings/Microsoft_Office_Word_97_-_2003___118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184.doc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6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188.doc"/><Relationship Id="rId4" Type="http://schemas.openxmlformats.org/officeDocument/2006/relationships/oleObject" Target="../embeddings/Microsoft_Office_Word_97_-_2003___1187.doc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191.doc"/><Relationship Id="rId4" Type="http://schemas.openxmlformats.org/officeDocument/2006/relationships/oleObject" Target="../embeddings/Microsoft_Office_Word_97_-_2003___1190.doc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8.vml"/><Relationship Id="rId6" Type="http://schemas.openxmlformats.org/officeDocument/2006/relationships/oleObject" Target="../embeddings/Microsoft_Office_Word_97_-_2003___1194.doc"/><Relationship Id="rId5" Type="http://schemas.openxmlformats.org/officeDocument/2006/relationships/oleObject" Target="../embeddings/Microsoft_Office_Word_97_-_2003___1193.doc"/><Relationship Id="rId4" Type="http://schemas.openxmlformats.org/officeDocument/2006/relationships/image" Target="../media/image11.png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9.vml"/><Relationship Id="rId6" Type="http://schemas.openxmlformats.org/officeDocument/2006/relationships/oleObject" Target="../embeddings/Microsoft_Office_Word_97_-_2003___1197.doc"/><Relationship Id="rId5" Type="http://schemas.openxmlformats.org/officeDocument/2006/relationships/oleObject" Target="../embeddings/Microsoft_Office_Word_97_-_2003___1196.doc"/><Relationship Id="rId4" Type="http://schemas.openxmlformats.org/officeDocument/2006/relationships/image" Target="../media/image11.png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0.vml"/><Relationship Id="rId6" Type="http://schemas.openxmlformats.org/officeDocument/2006/relationships/oleObject" Target="../embeddings/Microsoft_Office_Word_97_-_2003___1200.doc"/><Relationship Id="rId5" Type="http://schemas.openxmlformats.org/officeDocument/2006/relationships/oleObject" Target="../embeddings/Microsoft_Office_Word_97_-_2003___1199.doc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slide" Target="slide3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202.doc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2.vml"/><Relationship Id="rId4" Type="http://schemas.openxmlformats.org/officeDocument/2006/relationships/oleObject" Target="../embeddings/Microsoft_Office_Word_97_-_2003___1203.doc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3.vml"/><Relationship Id="rId6" Type="http://schemas.openxmlformats.org/officeDocument/2006/relationships/oleObject" Target="../embeddings/Microsoft_Office_Word_97_-_2003___1206.doc"/><Relationship Id="rId5" Type="http://schemas.openxmlformats.org/officeDocument/2006/relationships/oleObject" Target="../embeddings/Microsoft_Office_Word_97_-_2003___1205.doc"/><Relationship Id="rId4" Type="http://schemas.openxmlformats.org/officeDocument/2006/relationships/image" Target="../media/image11.png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4.vml"/><Relationship Id="rId5" Type="http://schemas.openxmlformats.org/officeDocument/2006/relationships/oleObject" Target="../embeddings/Microsoft_Office_Word_97_-_2003___1208.doc"/><Relationship Id="rId4" Type="http://schemas.openxmlformats.org/officeDocument/2006/relationships/image" Target="../media/image12.png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5.vml"/><Relationship Id="rId4" Type="http://schemas.openxmlformats.org/officeDocument/2006/relationships/oleObject" Target="../embeddings/Microsoft_Office_Word_97_-_2003___1209.doc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6.vml"/><Relationship Id="rId4" Type="http://schemas.openxmlformats.org/officeDocument/2006/relationships/oleObject" Target="../embeddings/Microsoft_Office_Word_97_-_2003___1210.doc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7.vml"/><Relationship Id="rId4" Type="http://schemas.openxmlformats.org/officeDocument/2006/relationships/image" Target="../media/image12.png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8.vml"/><Relationship Id="rId5" Type="http://schemas.openxmlformats.org/officeDocument/2006/relationships/oleObject" Target="../embeddings/Microsoft_Office_Word_97_-_2003___1213.doc"/><Relationship Id="rId4" Type="http://schemas.openxmlformats.org/officeDocument/2006/relationships/image" Target="../media/image12.png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9.vml"/><Relationship Id="rId4" Type="http://schemas.openxmlformats.org/officeDocument/2006/relationships/image" Target="../media/image12.png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0.vml"/><Relationship Id="rId5" Type="http://schemas.openxmlformats.org/officeDocument/2006/relationships/oleObject" Target="../embeddings/Microsoft_Office_Word_97_-_2003___1216.doc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113.doc"/><Relationship Id="rId4" Type="http://schemas.openxmlformats.org/officeDocument/2006/relationships/slide" Target="slide3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1.vml"/><Relationship Id="rId4" Type="http://schemas.openxmlformats.org/officeDocument/2006/relationships/image" Target="../media/image12.png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2.vml"/><Relationship Id="rId4" Type="http://schemas.openxmlformats.org/officeDocument/2006/relationships/image" Target="../media/image12.png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3.vml"/><Relationship Id="rId5" Type="http://schemas.openxmlformats.org/officeDocument/2006/relationships/oleObject" Target="../embeddings/Microsoft_Office_Word_97_-_2003___1220.doc"/><Relationship Id="rId4" Type="http://schemas.openxmlformats.org/officeDocument/2006/relationships/image" Target="../media/image12.png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4.vml"/><Relationship Id="rId4" Type="http://schemas.openxmlformats.org/officeDocument/2006/relationships/image" Target="../media/image12.png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5.vml"/><Relationship Id="rId4" Type="http://schemas.openxmlformats.org/officeDocument/2006/relationships/image" Target="../media/image12.png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6.vml"/><Relationship Id="rId4" Type="http://schemas.openxmlformats.org/officeDocument/2006/relationships/image" Target="../media/image12.png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7.vml"/><Relationship Id="rId4" Type="http://schemas.openxmlformats.org/officeDocument/2006/relationships/oleObject" Target="../embeddings/Microsoft_Office_Word_97_-_2003___1224.doc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8.vml"/><Relationship Id="rId4" Type="http://schemas.openxmlformats.org/officeDocument/2006/relationships/image" Target="../media/image12.png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9.vml"/><Relationship Id="rId4" Type="http://schemas.openxmlformats.org/officeDocument/2006/relationships/image" Target="../media/image12.png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0.v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slide" Target="slide3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1.vml"/><Relationship Id="rId4" Type="http://schemas.openxmlformats.org/officeDocument/2006/relationships/image" Target="../media/image12.png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2.vml"/><Relationship Id="rId5" Type="http://schemas.openxmlformats.org/officeDocument/2006/relationships/oleObject" Target="../embeddings/Microsoft_Office_Word_97_-_2003___1230.doc"/><Relationship Id="rId4" Type="http://schemas.openxmlformats.org/officeDocument/2006/relationships/image" Target="../media/image13.png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3.vml"/><Relationship Id="rId4" Type="http://schemas.openxmlformats.org/officeDocument/2006/relationships/image" Target="../media/image13.png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4.vml"/><Relationship Id="rId4" Type="http://schemas.openxmlformats.org/officeDocument/2006/relationships/image" Target="../media/image13.png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5.vml"/><Relationship Id="rId4" Type="http://schemas.openxmlformats.org/officeDocument/2006/relationships/oleObject" Target="../embeddings/Microsoft_Office_Word_97_-_2003___1233.doc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6.vml"/><Relationship Id="rId5" Type="http://schemas.openxmlformats.org/officeDocument/2006/relationships/oleObject" Target="../embeddings/Microsoft_Office_Word_97_-_2003___1235.doc"/><Relationship Id="rId4" Type="http://schemas.openxmlformats.org/officeDocument/2006/relationships/image" Target="../media/image13.png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7.vml"/><Relationship Id="rId4" Type="http://schemas.openxmlformats.org/officeDocument/2006/relationships/image" Target="../media/image13.png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8.v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9.v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0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Microsoft_Office_Word_97_-_2003___4.doc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8.xml"/><Relationship Id="rId5" Type="http://schemas.openxmlformats.org/officeDocument/2006/relationships/image" Target="../media/image12.png"/><Relationship Id="rId4" Type="http://schemas.openxmlformats.org/officeDocument/2006/relationships/slide" Target="slide8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Microsoft_Office_Word_97_-_2003___115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5" Type="http://schemas.openxmlformats.org/officeDocument/2006/relationships/oleObject" Target="../embeddings/Microsoft_Office_Word_97_-_2003___116.doc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Office_Word_97_-_2003___118.doc"/><Relationship Id="rId5" Type="http://schemas.openxmlformats.org/officeDocument/2006/relationships/oleObject" Target="../embeddings/Microsoft_Office_Word_97_-_2003___117.doc"/><Relationship Id="rId4" Type="http://schemas.openxmlformats.org/officeDocument/2006/relationships/slide" Target="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oleObject" Target="../embeddings/Microsoft_Office_Word_97_-_2003___119.doc"/><Relationship Id="rId4" Type="http://schemas.openxmlformats.org/officeDocument/2006/relationships/slide" Target="slide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Office_Word_97_-_2003___121.doc"/><Relationship Id="rId5" Type="http://schemas.openxmlformats.org/officeDocument/2006/relationships/oleObject" Target="../embeddings/Microsoft_Office_Word_97_-_2003___120.doc"/><Relationship Id="rId4" Type="http://schemas.openxmlformats.org/officeDocument/2006/relationships/slide" Target="slid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Office_Word_97_-_2003___124.doc"/><Relationship Id="rId5" Type="http://schemas.openxmlformats.org/officeDocument/2006/relationships/oleObject" Target="../embeddings/Microsoft_Office_Word_97_-_2003___123.doc"/><Relationship Id="rId4" Type="http://schemas.openxmlformats.org/officeDocument/2006/relationships/slide" Target="slide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Office_Word_97_-_2003___127.doc"/><Relationship Id="rId5" Type="http://schemas.openxmlformats.org/officeDocument/2006/relationships/oleObject" Target="../embeddings/Microsoft_Office_Word_97_-_2003___126.doc"/><Relationship Id="rId4" Type="http://schemas.openxmlformats.org/officeDocument/2006/relationships/slide" Target="slide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33.doc"/><Relationship Id="rId3" Type="http://schemas.openxmlformats.org/officeDocument/2006/relationships/oleObject" Target="../embeddings/Microsoft_Office_Word_97_-_2003___130.doc"/><Relationship Id="rId7" Type="http://schemas.openxmlformats.org/officeDocument/2006/relationships/oleObject" Target="../embeddings/Microsoft_Office_Word_97_-_2003___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1.png"/><Relationship Id="rId11" Type="http://schemas.openxmlformats.org/officeDocument/2006/relationships/oleObject" Target="../embeddings/Microsoft_Office_Word_97_-_2003___136.doc"/><Relationship Id="rId5" Type="http://schemas.openxmlformats.org/officeDocument/2006/relationships/oleObject" Target="../embeddings/Microsoft_Office_Word_97_-_2003___131.doc"/><Relationship Id="rId10" Type="http://schemas.openxmlformats.org/officeDocument/2006/relationships/oleObject" Target="../embeddings/Microsoft_Office_Word_97_-_2003___135.doc"/><Relationship Id="rId4" Type="http://schemas.openxmlformats.org/officeDocument/2006/relationships/slide" Target="slide3.xml"/><Relationship Id="rId9" Type="http://schemas.openxmlformats.org/officeDocument/2006/relationships/oleObject" Target="../embeddings/Microsoft_Office_Word_97_-_2003___134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2.png"/><Relationship Id="rId4" Type="http://schemas.openxmlformats.org/officeDocument/2006/relationships/slide" Target="slide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8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Office_Word_97_-_2003___140.doc"/><Relationship Id="rId5" Type="http://schemas.openxmlformats.org/officeDocument/2006/relationships/oleObject" Target="../embeddings/Microsoft_Office_Word_97_-_2003___139.doc"/><Relationship Id="rId4" Type="http://schemas.openxmlformats.org/officeDocument/2006/relationships/slide" Target="slide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1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Microsoft_Office_Word_97_-_2003___143.doc"/><Relationship Id="rId5" Type="http://schemas.openxmlformats.org/officeDocument/2006/relationships/oleObject" Target="../embeddings/Microsoft_Office_Word_97_-_2003___142.doc"/><Relationship Id="rId4" Type="http://schemas.openxmlformats.org/officeDocument/2006/relationships/slide" Target="slide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45.doc"/><Relationship Id="rId4" Type="http://schemas.openxmlformats.org/officeDocument/2006/relationships/slide" Target="slide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146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7.doc"/><Relationship Id="rId7" Type="http://schemas.openxmlformats.org/officeDocument/2006/relationships/oleObject" Target="../embeddings/Microsoft_Office_Word_97_-_2003___1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48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0.doc"/><Relationship Id="rId7" Type="http://schemas.openxmlformats.org/officeDocument/2006/relationships/oleObject" Target="../embeddings/Microsoft_Office_Word_97_-_2003___1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51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54.doc"/><Relationship Id="rId4" Type="http://schemas.openxmlformats.org/officeDocument/2006/relationships/oleObject" Target="../embeddings/Microsoft_Office_Word_97_-_2003___153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Office_Word_97_-_2003___157.doc"/><Relationship Id="rId5" Type="http://schemas.openxmlformats.org/officeDocument/2006/relationships/oleObject" Target="../embeddings/Microsoft_Office_Word_97_-_2003___156.doc"/><Relationship Id="rId4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5" Type="http://schemas.openxmlformats.org/officeDocument/2006/relationships/oleObject" Target="../embeddings/Microsoft_Office_Word_97_-_2003___159.doc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</a:t>
            </a:r>
            <a:r>
              <a:rPr lang="zh-CN" altLang="en-US" sz="1200" b="1" dirty="0" smtClean="0">
                <a:latin typeface="Arial" charset="0"/>
              </a:rPr>
              <a:t>课</a:t>
            </a:r>
            <a:r>
              <a:rPr lang="zh-CN" altLang="en-US" sz="1200" b="1" dirty="0" smtClean="0">
                <a:latin typeface="Arial" charset="0"/>
              </a:rPr>
              <a:t>标（</a:t>
            </a:r>
            <a:r>
              <a:rPr lang="en-US" altLang="zh-CN" sz="1200" b="1" dirty="0" smtClean="0">
                <a:latin typeface="Arial" charset="0"/>
              </a:rPr>
              <a:t>RJA)</a:t>
            </a:r>
            <a:r>
              <a:rPr lang="en-US" altLang="zh-CN" sz="1200" b="1" dirty="0" smtClean="0">
                <a:latin typeface="Arial" charset="0"/>
              </a:rPr>
              <a:t> </a:t>
            </a:r>
            <a:r>
              <a:rPr lang="en-US" altLang="zh-CN" sz="1200" b="1" dirty="0" smtClean="0">
                <a:latin typeface="Arial" charset="0"/>
              </a:rPr>
              <a:t>·</a:t>
            </a:r>
            <a:r>
              <a:rPr lang="zh-CN" altLang="en-US" sz="1200" b="1" dirty="0" smtClean="0">
                <a:latin typeface="Arial" charset="0"/>
              </a:rPr>
              <a:t>全国</a:t>
            </a:r>
            <a:r>
              <a:rPr lang="zh-CN" altLang="en-US" sz="1200" b="1" dirty="0" smtClean="0">
                <a:latin typeface="Arial" charset="0"/>
              </a:rPr>
              <a:t>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14400" y="1547835"/>
          <a:ext cx="7364413" cy="5095875"/>
        </p:xfrm>
        <a:graphic>
          <a:graphicData uri="http://schemas.openxmlformats.org/presentationml/2006/ole">
            <p:oleObj spid="_x0000_s13321" name="Document" r:id="rId5" imgW="8102098" imgH="56185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2214554"/>
          <a:ext cx="6973887" cy="549275"/>
        </p:xfrm>
        <a:graphic>
          <a:graphicData uri="http://schemas.openxmlformats.org/presentationml/2006/ole">
            <p:oleObj spid="_x0000_s700419" name="Document" r:id="rId5" imgW="7563997" imgH="60484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66862" y="3429000"/>
          <a:ext cx="6705600" cy="2290762"/>
        </p:xfrm>
        <a:graphic>
          <a:graphicData uri="http://schemas.openxmlformats.org/presentationml/2006/ole">
            <p:oleObj spid="_x0000_s700420" name="Document" r:id="rId6" imgW="8058935" imgH="276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求函数的单调区间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16038" y="1930421"/>
          <a:ext cx="6731000" cy="4498975"/>
        </p:xfrm>
        <a:graphic>
          <a:graphicData uri="http://schemas.openxmlformats.org/presentationml/2006/ole">
            <p:oleObj spid="_x0000_s544770" name="Document" r:id="rId3" imgW="7411127" imgH="495970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458939" y="4333896"/>
          <a:ext cx="6827837" cy="2024062"/>
        </p:xfrm>
        <a:graphic>
          <a:graphicData uri="http://schemas.openxmlformats.org/presentationml/2006/ole">
            <p:oleObj spid="_x0000_s544771" name="Document" r:id="rId6" imgW="7421918" imgH="21961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85860"/>
          <a:ext cx="6899275" cy="547687"/>
        </p:xfrm>
        <a:graphic>
          <a:graphicData uri="http://schemas.openxmlformats.org/presentationml/2006/ole">
            <p:oleObj spid="_x0000_s545795" name="Document" r:id="rId5" imgW="7487742" imgH="604842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2251102"/>
          <a:ext cx="7448550" cy="5035550"/>
        </p:xfrm>
        <a:graphic>
          <a:graphicData uri="http://schemas.openxmlformats.org/presentationml/2006/ole">
            <p:oleObj spid="_x0000_s545796" name="Document" r:id="rId6" imgW="7979443" imgH="53888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27164" y="1401763"/>
          <a:ext cx="7059612" cy="4889500"/>
        </p:xfrm>
        <a:graphic>
          <a:graphicData uri="http://schemas.openxmlformats.org/presentationml/2006/ole">
            <p:oleObj spid="_x0000_s547842" name="Document" r:id="rId4" imgW="7765065" imgH="5382015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85850" y="1285860"/>
          <a:ext cx="7265988" cy="4986337"/>
        </p:xfrm>
        <a:graphic>
          <a:graphicData uri="http://schemas.openxmlformats.org/presentationml/2006/ole">
            <p:oleObj spid="_x0000_s548866" name="Document" r:id="rId3" imgW="7671905" imgH="527400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0311" y="3167065"/>
          <a:ext cx="6827837" cy="547687"/>
        </p:xfrm>
        <a:graphic>
          <a:graphicData uri="http://schemas.openxmlformats.org/presentationml/2006/ole">
            <p:oleObj spid="_x0000_s548868" name="Document" r:id="rId6" imgW="7506805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1381143"/>
          <a:ext cx="7253288" cy="4548187"/>
        </p:xfrm>
        <a:graphic>
          <a:graphicData uri="http://schemas.openxmlformats.org/presentationml/2006/ole">
            <p:oleObj spid="_x0000_s701443" name="Document" r:id="rId5" imgW="7655359" imgH="48056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函数单调性的判断与证明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89052" y="1912964"/>
          <a:ext cx="7412038" cy="5230812"/>
        </p:xfrm>
        <a:graphic>
          <a:graphicData uri="http://schemas.openxmlformats.org/presentationml/2006/ole">
            <p:oleObj spid="_x0000_s550914" name="Document" r:id="rId3" imgW="8162167" imgH="575500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571472" y="2571744"/>
          <a:ext cx="7315200" cy="1828800"/>
        </p:xfrm>
        <a:graphic>
          <a:graphicData uri="http://schemas.openxmlformats.org/presentationml/2006/ole">
            <p:oleObj spid="_x0000_s622594" name="Document" r:id="rId4" imgW="7622986" imgH="1917854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285860"/>
          <a:ext cx="6780213" cy="1890712"/>
        </p:xfrm>
        <a:graphic>
          <a:graphicData uri="http://schemas.openxmlformats.org/presentationml/2006/ole">
            <p:oleObj spid="_x0000_s622595" name="Document" r:id="rId6" imgW="7353935" imgH="2062224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3571876"/>
          <a:ext cx="7473950" cy="4522787"/>
        </p:xfrm>
        <a:graphic>
          <a:graphicData uri="http://schemas.openxmlformats.org/presentationml/2006/ole">
            <p:oleObj spid="_x0000_s622596" name="Document" r:id="rId7" imgW="8336978" imgH="50579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2036763"/>
          <a:ext cx="7242175" cy="1852612"/>
        </p:xfrm>
        <a:graphic>
          <a:graphicData uri="http://schemas.openxmlformats.org/presentationml/2006/ole">
            <p:oleObj spid="_x0000_s620548" name="Document" r:id="rId5" imgW="7968292" imgH="20510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14452" y="1090637"/>
          <a:ext cx="7315200" cy="5838825"/>
        </p:xfrm>
        <a:graphic>
          <a:graphicData uri="http://schemas.openxmlformats.org/presentationml/2006/ole">
            <p:oleObj spid="_x0000_s706562" name="Document" r:id="rId3" imgW="7622986" imgH="60869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57317"/>
          <a:ext cx="8034338" cy="6486525"/>
        </p:xfrm>
        <a:graphic>
          <a:graphicData uri="http://schemas.openxmlformats.org/presentationml/2006/ole">
            <p:oleObj spid="_x0000_s482306" name="Document" r:id="rId5" imgW="9554181" imgH="75630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85889" y="2933739"/>
          <a:ext cx="7172325" cy="6138863"/>
        </p:xfrm>
        <a:graphic>
          <a:graphicData uri="http://schemas.openxmlformats.org/presentationml/2006/ole">
            <p:oleObj spid="_x0000_s707586" name="Document" r:id="rId3" imgW="7602843" imgH="651249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785926"/>
          <a:ext cx="6900863" cy="547687"/>
        </p:xfrm>
        <a:graphic>
          <a:graphicData uri="http://schemas.openxmlformats.org/presentationml/2006/ole">
            <p:oleObj spid="_x0000_s707587" name="Document" r:id="rId6" imgW="7487742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428736"/>
          <a:ext cx="7315200" cy="5143500"/>
        </p:xfrm>
        <a:graphic>
          <a:graphicData uri="http://schemas.openxmlformats.org/presentationml/2006/ole">
            <p:oleObj spid="_x0000_s703490" name="Document" r:id="rId3" imgW="8162167" imgH="575500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508151" y="3109923"/>
          <a:ext cx="6778625" cy="1890713"/>
        </p:xfrm>
        <a:graphic>
          <a:graphicData uri="http://schemas.openxmlformats.org/presentationml/2006/ole">
            <p:oleObj spid="_x0000_s703491" name="Document" r:id="rId6" imgW="7353935" imgH="20622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3150" y="1500174"/>
          <a:ext cx="7461250" cy="4522787"/>
        </p:xfrm>
        <a:graphic>
          <a:graphicData uri="http://schemas.openxmlformats.org/presentationml/2006/ole">
            <p:oleObj spid="_x0000_s704516" name="Document" r:id="rId5" imgW="8327266" imgH="50579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28739" y="1928802"/>
          <a:ext cx="7229475" cy="2559050"/>
        </p:xfrm>
        <a:graphic>
          <a:graphicData uri="http://schemas.openxmlformats.org/presentationml/2006/ole">
            <p:oleObj spid="_x0000_s705538" name="Document" r:id="rId5" imgW="7970091" imgH="28171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函数单调性的应用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   考向</a:t>
            </a:r>
            <a:r>
              <a:rPr lang="en-US" dirty="0" smtClean="0"/>
              <a:t>1</a:t>
            </a:r>
            <a:r>
              <a:rPr lang="zh-CN" altLang="en-US" dirty="0" smtClean="0"/>
              <a:t>　　　函数的值域与最值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47750" y="2382865"/>
          <a:ext cx="7364413" cy="5046663"/>
        </p:xfrm>
        <a:graphic>
          <a:graphicData uri="http://schemas.openxmlformats.org/presentationml/2006/ole">
            <p:oleObj spid="_x0000_s555010" name="Document" r:id="rId3" imgW="7780892" imgH="53294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1000100" y="3857628"/>
          <a:ext cx="7205663" cy="2071688"/>
        </p:xfrm>
        <a:graphic>
          <a:graphicData uri="http://schemas.openxmlformats.org/presentationml/2006/ole">
            <p:oleObj spid="_x0000_s556034" name="Document" r:id="rId3" imgW="7706076" imgH="2228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285860"/>
          <a:ext cx="7010400" cy="2401887"/>
        </p:xfrm>
        <a:graphic>
          <a:graphicData uri="http://schemas.openxmlformats.org/presentationml/2006/ole">
            <p:oleObj spid="_x0000_s556035" name="Document" r:id="rId5" imgW="7601405" imgH="261810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928709"/>
          <a:ext cx="7461250" cy="5572125"/>
        </p:xfrm>
        <a:graphic>
          <a:graphicData uri="http://schemas.openxmlformats.org/presentationml/2006/ole">
            <p:oleObj spid="_x0000_s557058" name="Document" r:id="rId4" imgW="8347050" imgH="693444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85926"/>
          <a:ext cx="6950075" cy="4851400"/>
        </p:xfrm>
        <a:graphic>
          <a:graphicData uri="http://schemas.openxmlformats.org/presentationml/2006/ole">
            <p:oleObj spid="_x0000_s558082" name="Document" r:id="rId4" imgW="7653560" imgH="5340612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比较大小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47750" y="2143116"/>
          <a:ext cx="7364413" cy="5046663"/>
        </p:xfrm>
        <a:graphic>
          <a:graphicData uri="http://schemas.openxmlformats.org/presentationml/2006/ole">
            <p:oleObj spid="_x0000_s708610" name="Document" r:id="rId3" imgW="7771540" imgH="53294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571472" y="2928948"/>
          <a:ext cx="7205663" cy="2071688"/>
        </p:xfrm>
        <a:graphic>
          <a:graphicData uri="http://schemas.openxmlformats.org/presentationml/2006/ole">
            <p:oleObj spid="_x0000_s709634" name="Document" r:id="rId3" imgW="7706076" imgH="2228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42976" y="1071546"/>
          <a:ext cx="7010400" cy="2401887"/>
        </p:xfrm>
        <a:graphic>
          <a:graphicData uri="http://schemas.openxmlformats.org/presentationml/2006/ole">
            <p:oleObj spid="_x0000_s709635" name="Document" r:id="rId5" imgW="7601405" imgH="261810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3929066"/>
          <a:ext cx="7364413" cy="2536825"/>
        </p:xfrm>
        <a:graphic>
          <a:graphicData uri="http://schemas.openxmlformats.org/presentationml/2006/ole">
            <p:oleObj spid="_x0000_s709636" name="Document" r:id="rId7" imgW="8361437" imgH="28712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88990" y="1206500"/>
          <a:ext cx="7912100" cy="3060700"/>
        </p:xfrm>
        <a:graphic>
          <a:graphicData uri="http://schemas.openxmlformats.org/presentationml/2006/ole">
            <p:oleObj spid="_x0000_s483330" name="Document" r:id="rId5" imgW="8990901" imgH="346488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4348" y="3652843"/>
          <a:ext cx="7096125" cy="561975"/>
        </p:xfrm>
        <a:graphic>
          <a:graphicData uri="http://schemas.openxmlformats.org/presentationml/2006/ole">
            <p:oleObj spid="_x0000_s483331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85852" y="4470420"/>
          <a:ext cx="6948487" cy="1816100"/>
        </p:xfrm>
        <a:graphic>
          <a:graphicData uri="http://schemas.openxmlformats.org/presentationml/2006/ole">
            <p:oleObj spid="_x0000_s483332" name="Document" r:id="rId7" imgW="7662912" imgH="19988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85926"/>
          <a:ext cx="6950075" cy="4851400"/>
        </p:xfrm>
        <a:graphic>
          <a:graphicData uri="http://schemas.openxmlformats.org/presentationml/2006/ole">
            <p:oleObj spid="_x0000_s711682" name="Document" r:id="rId4" imgW="7643849" imgH="5340612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函数不等式的求解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47750" y="1928802"/>
          <a:ext cx="7353300" cy="5046663"/>
        </p:xfrm>
        <a:graphic>
          <a:graphicData uri="http://schemas.openxmlformats.org/presentationml/2006/ole">
            <p:oleObj spid="_x0000_s712706" name="Document" r:id="rId3" imgW="7761828" imgH="53294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723923" y="3786204"/>
          <a:ext cx="7205663" cy="2071688"/>
        </p:xfrm>
        <a:graphic>
          <a:graphicData uri="http://schemas.openxmlformats.org/presentationml/2006/ole">
            <p:oleObj spid="_x0000_s713730" name="Document" r:id="rId3" imgW="7706076" imgH="2228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04938" y="1312865"/>
          <a:ext cx="7010400" cy="2401887"/>
        </p:xfrm>
        <a:graphic>
          <a:graphicData uri="http://schemas.openxmlformats.org/presentationml/2006/ole">
            <p:oleObj spid="_x0000_s713731" name="Document" r:id="rId5" imgW="7601405" imgH="261810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1500174"/>
          <a:ext cx="7265988" cy="4278312"/>
        </p:xfrm>
        <a:graphic>
          <a:graphicData uri="http://schemas.openxmlformats.org/presentationml/2006/ole">
            <p:oleObj spid="_x0000_s715780" name="Document" r:id="rId5" imgW="8648832" imgH="50651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79588"/>
          <a:ext cx="6937375" cy="4852987"/>
        </p:xfrm>
        <a:graphic>
          <a:graphicData uri="http://schemas.openxmlformats.org/presentationml/2006/ole">
            <p:oleObj spid="_x0000_s714754" name="Document" r:id="rId4" imgW="7634496" imgH="5340612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1119" y="1052513"/>
            <a:ext cx="7920037" cy="5399087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　参数的取值范围或值</a:t>
            </a:r>
          </a:p>
          <a:p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71538" y="2024088"/>
          <a:ext cx="7340600" cy="5048250"/>
        </p:xfrm>
        <a:graphic>
          <a:graphicData uri="http://schemas.openxmlformats.org/presentationml/2006/ole">
            <p:oleObj spid="_x0000_s716802" name="Document" r:id="rId3" imgW="7752476" imgH="532945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347814" y="3598881"/>
          <a:ext cx="7010400" cy="2401887"/>
        </p:xfrm>
        <a:graphic>
          <a:graphicData uri="http://schemas.openxmlformats.org/presentationml/2006/ole">
            <p:oleObj spid="_x0000_s716803" name="Document" r:id="rId6" imgW="7601405" imgH="26181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714348" y="2000240"/>
          <a:ext cx="7205662" cy="2073275"/>
        </p:xfrm>
        <a:graphic>
          <a:graphicData uri="http://schemas.openxmlformats.org/presentationml/2006/ole">
            <p:oleObj spid="_x0000_s717826" name="Document" r:id="rId3" imgW="7706076" imgH="2228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85852" y="3214686"/>
          <a:ext cx="7192962" cy="4205288"/>
        </p:xfrm>
        <a:graphic>
          <a:graphicData uri="http://schemas.openxmlformats.org/presentationml/2006/ole">
            <p:oleObj spid="_x0000_s717828" name="Document" r:id="rId6" imgW="8639480" imgH="5065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79588"/>
          <a:ext cx="6924675" cy="4852987"/>
        </p:xfrm>
        <a:graphic>
          <a:graphicData uri="http://schemas.openxmlformats.org/presentationml/2006/ole">
            <p:oleObj spid="_x0000_s719874" name="Document" r:id="rId4" imgW="7624785" imgH="5340612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3.</a:t>
            </a:r>
            <a:r>
              <a:rPr lang="zh-CN" altLang="en-US" sz="2400" b="1" dirty="0" smtClean="0"/>
              <a:t>方程思想在函数问题中的应用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03340" y="1714488"/>
          <a:ext cx="7326312" cy="3157537"/>
        </p:xfrm>
        <a:graphic>
          <a:graphicData uri="http://schemas.openxmlformats.org/presentationml/2006/ole">
            <p:oleObj spid="_x0000_s561154" name="Document" r:id="rId3" imgW="8200295" imgH="352392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357298"/>
          <a:ext cx="7242175" cy="1023937"/>
        </p:xfrm>
        <a:graphic>
          <a:graphicData uri="http://schemas.openxmlformats.org/presentationml/2006/ole">
            <p:oleObj spid="_x0000_s722947" name="Document" r:id="rId5" imgW="8355322" imgH="1176202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857224" y="3898909"/>
          <a:ext cx="7010400" cy="815975"/>
        </p:xfrm>
        <a:graphic>
          <a:graphicData uri="http://schemas.openxmlformats.org/presentationml/2006/ole">
            <p:oleObj spid="_x0000_s722948" name="Document" r:id="rId6" imgW="7601405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85788" y="857232"/>
          <a:ext cx="7826375" cy="3011488"/>
        </p:xfrm>
        <a:graphic>
          <a:graphicData uri="http://schemas.openxmlformats.org/presentationml/2006/ole">
            <p:oleObj spid="_x0000_s642050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34" y="2571744"/>
          <a:ext cx="7096125" cy="561975"/>
        </p:xfrm>
        <a:graphic>
          <a:graphicData uri="http://schemas.openxmlformats.org/presentationml/2006/ole">
            <p:oleObj spid="_x0000_s642051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3097235"/>
          <a:ext cx="7413625" cy="3546475"/>
        </p:xfrm>
        <a:graphic>
          <a:graphicData uri="http://schemas.openxmlformats.org/presentationml/2006/ole">
            <p:oleObj spid="_x0000_s642052" name="Document" r:id="rId7" imgW="8292376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000100" y="714356"/>
          <a:ext cx="7656513" cy="6291262"/>
        </p:xfrm>
        <a:graphic>
          <a:graphicData uri="http://schemas.openxmlformats.org/presentationml/2006/ole">
            <p:oleObj spid="_x0000_s723972" name="Document" r:id="rId5" imgW="8446685" imgH="69225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17648"/>
          <a:ext cx="7205663" cy="3511550"/>
        </p:xfrm>
        <a:graphic>
          <a:graphicData uri="http://schemas.openxmlformats.org/presentationml/2006/ole">
            <p:oleObj spid="_x0000_s724994" name="Document" r:id="rId5" imgW="8402802" imgH="41082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63613" y="1214422"/>
          <a:ext cx="7521575" cy="7839075"/>
        </p:xfrm>
        <a:graphic>
          <a:graphicData uri="http://schemas.openxmlformats.org/presentationml/2006/ole">
            <p:oleObj spid="_x0000_s563202" name="Document" r:id="rId4" imgW="8166124" imgH="8508113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256099"/>
          <a:ext cx="7010400" cy="815975"/>
        </p:xfrm>
        <a:graphic>
          <a:graphicData uri="http://schemas.openxmlformats.org/presentationml/2006/ole">
            <p:oleObj spid="_x0000_s563203" name="Document" r:id="rId6" imgW="7601405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285860"/>
          <a:ext cx="7278688" cy="4887913"/>
        </p:xfrm>
        <a:graphic>
          <a:graphicData uri="http://schemas.openxmlformats.org/presentationml/2006/ole">
            <p:oleObj spid="_x0000_s564226" name="Document" r:id="rId4" imgW="8027642" imgH="5379495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4925" y="2816225"/>
          <a:ext cx="6753225" cy="3108325"/>
        </p:xfrm>
        <a:graphic>
          <a:graphicData uri="http://schemas.openxmlformats.org/presentationml/2006/ole">
            <p:oleObj spid="_x0000_s565250" name="Document" r:id="rId4" imgW="7652841" imgH="353256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584325"/>
          <a:ext cx="6692900" cy="1804988"/>
        </p:xfrm>
        <a:graphic>
          <a:graphicData uri="http://schemas.openxmlformats.org/presentationml/2006/ole">
            <p:oleObj spid="_x0000_s565253" name="Document" r:id="rId5" imgW="7798876" imgH="21147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46175" y="1571612"/>
          <a:ext cx="7278688" cy="4132263"/>
        </p:xfrm>
        <a:graphic>
          <a:graphicData uri="http://schemas.openxmlformats.org/presentationml/2006/ole">
            <p:oleObj spid="_x0000_s625667" name="Document" r:id="rId4" imgW="8946659" imgH="504539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85852" y="1192222"/>
          <a:ext cx="6765925" cy="3522662"/>
        </p:xfrm>
        <a:graphic>
          <a:graphicData uri="http://schemas.openxmlformats.org/presentationml/2006/ole">
            <p:oleObj spid="_x0000_s566274" name="Document" r:id="rId4" imgW="7654639" imgH="40009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09663" y="3886209"/>
          <a:ext cx="7034212" cy="828675"/>
        </p:xfrm>
        <a:graphic>
          <a:graphicData uri="http://schemas.openxmlformats.org/presentationml/2006/ole">
            <p:oleObj spid="_x0000_s566276" name="Document" r:id="rId5" imgW="7639532" imgH="9018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500174"/>
          <a:ext cx="7473950" cy="4352925"/>
        </p:xfrm>
        <a:graphic>
          <a:graphicData uri="http://schemas.openxmlformats.org/presentationml/2006/ole">
            <p:oleObj spid="_x0000_s726019" name="Document" r:id="rId4" imgW="8459274" imgH="494206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219200"/>
          <a:ext cx="7327900" cy="4291013"/>
        </p:xfrm>
        <a:graphic>
          <a:graphicData uri="http://schemas.openxmlformats.org/presentationml/2006/ole">
            <p:oleObj spid="_x0000_s567298" name="Document" r:id="rId4" imgW="8723649" imgH="5079954" progId="Word.Document.8">
              <p:embed/>
            </p:oleObj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9663" y="4832368"/>
          <a:ext cx="6497637" cy="1096962"/>
        </p:xfrm>
        <a:graphic>
          <a:graphicData uri="http://schemas.openxmlformats.org/presentationml/2006/ole">
            <p:oleObj spid="_x0000_s567299" name="Document" r:id="rId5" imgW="7687012" imgH="1301851" progId="Word.Document.8">
              <p:embed/>
            </p:oleObj>
          </a:graphicData>
        </a:graphic>
      </p:graphicFrame>
      <p:sp>
        <p:nvSpPr>
          <p:cNvPr id="15258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1142976" y="1317650"/>
          <a:ext cx="7218362" cy="5754688"/>
        </p:xfrm>
        <a:graphic>
          <a:graphicData uri="http://schemas.openxmlformats.org/presentationml/2006/ole">
            <p:oleObj spid="_x0000_s568322" name="Document" r:id="rId4" imgW="8591281" imgH="6812035" progId="Word.Document.8">
              <p:embed/>
            </p:oleObj>
          </a:graphicData>
        </a:graphic>
      </p:graphicFrame>
      <p:sp>
        <p:nvSpPr>
          <p:cNvPr id="1536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85788" y="857232"/>
          <a:ext cx="7826375" cy="3011488"/>
        </p:xfrm>
        <a:graphic>
          <a:graphicData uri="http://schemas.openxmlformats.org/presentationml/2006/ole">
            <p:oleObj spid="_x0000_s643074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3438529"/>
          <a:ext cx="7010400" cy="561975"/>
        </p:xfrm>
        <a:graphic>
          <a:graphicData uri="http://schemas.openxmlformats.org/presentationml/2006/ole">
            <p:oleObj spid="_x0000_s643075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3014" y="4086254"/>
          <a:ext cx="7315200" cy="3486150"/>
        </p:xfrm>
        <a:graphic>
          <a:graphicData uri="http://schemas.openxmlformats.org/presentationml/2006/ole">
            <p:oleObj spid="_x0000_s643076" name="Document" r:id="rId7" imgW="8283024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函数的奇偶性与周期性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658956"/>
          <a:ext cx="7448550" cy="4413250"/>
        </p:xfrm>
        <a:graphic>
          <a:graphicData uri="http://schemas.openxmlformats.org/presentationml/2006/ole">
            <p:oleObj spid="_x0000_s569346" name="Document" r:id="rId4" imgW="8073323" imgH="48009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43013"/>
          <a:ext cx="7473950" cy="5230812"/>
        </p:xfrm>
        <a:graphic>
          <a:graphicData uri="http://schemas.openxmlformats.org/presentationml/2006/ole">
            <p:oleObj spid="_x0000_s628738" name="Document" r:id="rId5" imgW="9273261" imgH="6396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5" y="1346206"/>
          <a:ext cx="7424737" cy="3011488"/>
        </p:xfrm>
        <a:graphic>
          <a:graphicData uri="http://schemas.openxmlformats.org/presentationml/2006/ole">
            <p:oleObj spid="_x0000_s727042" name="Document" r:id="rId5" imgW="8567182" imgH="345984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9138" y="3286124"/>
          <a:ext cx="7010400" cy="560388"/>
        </p:xfrm>
        <a:graphic>
          <a:graphicData uri="http://schemas.openxmlformats.org/presentationml/2006/ole">
            <p:oleObj spid="_x0000_s727043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4414" y="4071942"/>
          <a:ext cx="6853238" cy="1779587"/>
        </p:xfrm>
        <a:graphic>
          <a:graphicData uri="http://schemas.openxmlformats.org/presentationml/2006/ole">
            <p:oleObj spid="_x0000_s727044" name="Document" r:id="rId7" imgW="7653560" imgH="21795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9201" y="1142984"/>
          <a:ext cx="7339013" cy="2962275"/>
        </p:xfrm>
        <a:graphic>
          <a:graphicData uri="http://schemas.openxmlformats.org/presentationml/2006/ole">
            <p:oleObj spid="_x0000_s730114" name="Document" r:id="rId5" imgW="8557470" imgH="345948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42910" y="3582992"/>
          <a:ext cx="7010400" cy="560388"/>
        </p:xfrm>
        <a:graphic>
          <a:graphicData uri="http://schemas.openxmlformats.org/presentationml/2006/ole">
            <p:oleObj spid="_x0000_s730115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4414" y="4371995"/>
          <a:ext cx="6754813" cy="1914525"/>
        </p:xfrm>
        <a:graphic>
          <a:graphicData uri="http://schemas.openxmlformats.org/presentationml/2006/ole">
            <p:oleObj spid="_x0000_s730116" name="Document" r:id="rId7" imgW="7643849" imgH="217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74715" y="989016"/>
          <a:ext cx="7826375" cy="3011488"/>
        </p:xfrm>
        <a:graphic>
          <a:graphicData uri="http://schemas.openxmlformats.org/presentationml/2006/ole">
            <p:oleObj spid="_x0000_s728066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85720" y="3367091"/>
          <a:ext cx="7096125" cy="561975"/>
        </p:xfrm>
        <a:graphic>
          <a:graphicData uri="http://schemas.openxmlformats.org/presentationml/2006/ole">
            <p:oleObj spid="_x0000_s728067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3729064"/>
          <a:ext cx="7315200" cy="3486150"/>
        </p:xfrm>
        <a:graphic>
          <a:graphicData uri="http://schemas.openxmlformats.org/presentationml/2006/ole">
            <p:oleObj spid="_x0000_s728068" name="Document" r:id="rId7" imgW="8283024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7591" y="1060454"/>
          <a:ext cx="7826375" cy="3011488"/>
        </p:xfrm>
        <a:graphic>
          <a:graphicData uri="http://schemas.openxmlformats.org/presentationml/2006/ole">
            <p:oleObj spid="_x0000_s729090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3286124"/>
          <a:ext cx="7010400" cy="561975"/>
        </p:xfrm>
        <a:graphic>
          <a:graphicData uri="http://schemas.openxmlformats.org/presentationml/2006/ole">
            <p:oleObj spid="_x0000_s729091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4084638"/>
          <a:ext cx="7304088" cy="3486150"/>
        </p:xfrm>
        <a:graphic>
          <a:graphicData uri="http://schemas.openxmlformats.org/presentationml/2006/ole">
            <p:oleObj spid="_x0000_s729092" name="Document" r:id="rId7" imgW="8273312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57290" y="1411311"/>
          <a:ext cx="7472362" cy="5303837"/>
        </p:xfrm>
        <a:graphic>
          <a:graphicData uri="http://schemas.openxmlformats.org/presentationml/2006/ole">
            <p:oleObj spid="_x0000_s570370" name="Document" r:id="rId3" imgW="8343812" imgH="5547627" progId="Word.Document.8">
              <p:embed/>
            </p:oleObj>
          </a:graphicData>
        </a:graphic>
      </p:graphicFrame>
      <p:sp>
        <p:nvSpPr>
          <p:cNvPr id="405508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4214810" y="2500306"/>
            <a:ext cx="16466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＝－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endParaRPr lang="zh-CN" altLang="en-US" sz="2000" dirty="0" smtClean="0"/>
          </a:p>
          <a:p>
            <a:r>
              <a:rPr lang="zh-CN" altLang="en-US" sz="2000" dirty="0" smtClean="0">
                <a:solidFill>
                  <a:srgbClr val="990033"/>
                </a:solidFill>
              </a:rPr>
              <a:t>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1142976" y="2171634"/>
            <a:ext cx="13901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zh-CN" altLang="en-US" sz="2000" dirty="0" smtClean="0"/>
              <a:t>－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＝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7" name="Rectangle 23"/>
          <p:cNvSpPr>
            <a:spLocks noChangeArrowheads="1"/>
          </p:cNvSpPr>
          <p:nvPr/>
        </p:nvSpPr>
        <p:spPr bwMode="auto">
          <a:xfrm>
            <a:off x="2500298" y="478632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相反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auto">
          <a:xfrm>
            <a:off x="2643174" y="5572140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奇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9" name="Rectangle 25"/>
          <p:cNvSpPr>
            <a:spLocks noChangeArrowheads="1"/>
          </p:cNvSpPr>
          <p:nvPr/>
        </p:nvSpPr>
        <p:spPr bwMode="auto">
          <a:xfrm>
            <a:off x="1142976" y="3643314"/>
            <a:ext cx="6270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轴</a:t>
            </a:r>
            <a:r>
              <a:rPr lang="zh-CN" altLang="en-US" sz="2000" dirty="0" smtClean="0">
                <a:solidFill>
                  <a:srgbClr val="990033"/>
                </a:solidFill>
              </a:rPr>
              <a:t>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3786182" y="3314642"/>
            <a:ext cx="1268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坐标原点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1214414" y="4429132"/>
            <a:ext cx="883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相同</a:t>
            </a:r>
            <a:r>
              <a:rPr lang="zh-CN" altLang="en-US" sz="2000" dirty="0" smtClean="0">
                <a:solidFill>
                  <a:srgbClr val="990033"/>
                </a:solidFill>
              </a:rPr>
              <a:t>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2" name="Rectangle 28"/>
          <p:cNvSpPr>
            <a:spLocks noChangeArrowheads="1"/>
          </p:cNvSpPr>
          <p:nvPr/>
        </p:nvSpPr>
        <p:spPr bwMode="auto">
          <a:xfrm>
            <a:off x="5929322" y="5143512"/>
            <a:ext cx="4988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偶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6559746" y="5572140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偶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3130722" y="5929330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偶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27" grpId="0"/>
      <p:bldP spid="405528" grpId="0"/>
      <p:bldP spid="405529" grpId="0"/>
      <p:bldP spid="405530" grpId="0"/>
      <p:bldP spid="405531" grpId="0"/>
      <p:bldP spid="405532" grpId="0"/>
      <p:bldP spid="17" grpId="0"/>
      <p:bldP spid="1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6" name="Object 2"/>
          <p:cNvGraphicFramePr>
            <a:graphicFrameLocks noChangeAspect="1"/>
          </p:cNvGraphicFramePr>
          <p:nvPr/>
        </p:nvGraphicFramePr>
        <p:xfrm>
          <a:off x="969993" y="1071546"/>
          <a:ext cx="7888287" cy="7435850"/>
        </p:xfrm>
        <a:graphic>
          <a:graphicData uri="http://schemas.openxmlformats.org/presentationml/2006/ole">
            <p:oleObj spid="_x0000_s571394" name="Document" r:id="rId3" imgW="8940184" imgH="830793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9615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96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071538" y="1142984"/>
          <a:ext cx="7461250" cy="4743450"/>
        </p:xfrm>
        <a:graphic>
          <a:graphicData uri="http://schemas.openxmlformats.org/presentationml/2006/ole">
            <p:oleObj spid="_x0000_s572421" name="Document" r:id="rId5" imgW="8432657" imgH="5383455" progId="Word.Document.8">
              <p:embed/>
            </p:oleObj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3517183" y="285749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Cambria Math"/>
                <a:ea typeface="宋体"/>
                <a:cs typeface="Times New Roman" pitchFamily="18" charset="0"/>
              </a:rPr>
              <a:t>最小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6072198" y="2143116"/>
            <a:ext cx="115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周期</a:t>
            </a: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7446273" y="352895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周期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633441" y="1357298"/>
          <a:ext cx="8081963" cy="7729538"/>
        </p:xfrm>
        <a:graphic>
          <a:graphicData uri="http://schemas.openxmlformats.org/presentationml/2006/ole">
            <p:oleObj spid="_x0000_s14339" name="Document" r:id="rId5" imgW="9164633" imgH="8639882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5786446" y="2357430"/>
            <a:ext cx="15128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200" b="1" dirty="0">
                <a:solidFill>
                  <a:srgbClr val="800000"/>
                </a:solidFill>
                <a:latin typeface="Times New Roman" pitchFamily="18" charset="0"/>
              </a:rPr>
              <a:t>非空集合</a:t>
            </a:r>
            <a:r>
              <a:rPr lang="zh-CN" altLang="en-US" sz="2400" b="1" dirty="0">
                <a:solidFill>
                  <a:srgbClr val="8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7" name="标题 1"/>
          <p:cNvSpPr>
            <a:spLocks/>
          </p:cNvSpPr>
          <p:nvPr/>
        </p:nvSpPr>
        <p:spPr bwMode="auto">
          <a:xfrm>
            <a:off x="6550059" y="3881444"/>
            <a:ext cx="28082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4400" dirty="0">
                <a:latin typeface="Arial" pitchFamily="34" charset="0"/>
              </a:rPr>
              <a:t> </a:t>
            </a:r>
            <a:r>
              <a:rPr lang="zh-CN" altLang="en-US" sz="2200" b="1" dirty="0">
                <a:solidFill>
                  <a:srgbClr val="800000"/>
                </a:solidFill>
                <a:latin typeface="宋体" pitchFamily="2" charset="-122"/>
              </a:rPr>
              <a:t>唯一</a:t>
            </a:r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确定</a:t>
            </a:r>
            <a:endParaRPr lang="zh-CN" altLang="en-US" sz="4400" dirty="0">
              <a:latin typeface="Arial" pitchFamily="34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3000364" y="2357430"/>
            <a:ext cx="165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非空数集</a:t>
            </a:r>
            <a:r>
              <a:rPr lang="zh-CN" altLang="en-US" sz="24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0" name="标题 1"/>
          <p:cNvSpPr>
            <a:spLocks/>
          </p:cNvSpPr>
          <p:nvPr/>
        </p:nvSpPr>
        <p:spPr bwMode="auto">
          <a:xfrm>
            <a:off x="2705096" y="4857760"/>
            <a:ext cx="12239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200" b="1" dirty="0">
                <a:solidFill>
                  <a:srgbClr val="800000"/>
                </a:solidFill>
                <a:latin typeface="宋体" pitchFamily="2" charset="-122"/>
                <a:cs typeface="Times New Roman" pitchFamily="18" charset="0"/>
              </a:rPr>
              <a:t>：</a:t>
            </a:r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b="1" dirty="0">
                <a:solidFill>
                  <a:srgbClr val="800000"/>
                </a:solidFill>
                <a:latin typeface="幼圆" pitchFamily="49" charset="-122"/>
                <a:ea typeface="幼圆" pitchFamily="49" charset="-122"/>
              </a:rPr>
              <a:t> </a:t>
            </a:r>
            <a:endParaRPr lang="zh-CN" altLang="en-US" sz="2000" b="1" dirty="0">
              <a:solidFill>
                <a:srgbClr val="8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1" name="标题 1"/>
          <p:cNvSpPr>
            <a:spLocks/>
          </p:cNvSpPr>
          <p:nvPr/>
        </p:nvSpPr>
        <p:spPr bwMode="auto">
          <a:xfrm>
            <a:off x="5919805" y="4810138"/>
            <a:ext cx="12239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200" b="1" dirty="0">
                <a:solidFill>
                  <a:srgbClr val="800000"/>
                </a:solidFill>
                <a:latin typeface="宋体" pitchFamily="2" charset="-122"/>
                <a:cs typeface="Times New Roman" pitchFamily="18" charset="0"/>
              </a:rPr>
              <a:t>：</a:t>
            </a:r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200" b="1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b="1" dirty="0">
                <a:solidFill>
                  <a:srgbClr val="800000"/>
                </a:solidFill>
                <a:latin typeface="幼圆" pitchFamily="49" charset="-122"/>
                <a:ea typeface="幼圆" pitchFamily="49" charset="-122"/>
              </a:rPr>
              <a:t> </a:t>
            </a:r>
            <a:endParaRPr lang="zh-CN" altLang="en-US" sz="2000" b="1" dirty="0">
              <a:solidFill>
                <a:srgbClr val="8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3143240" y="3429000"/>
            <a:ext cx="19446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任意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33" name="标题 1"/>
          <p:cNvSpPr>
            <a:spLocks/>
          </p:cNvSpPr>
          <p:nvPr/>
        </p:nvSpPr>
        <p:spPr bwMode="auto">
          <a:xfrm>
            <a:off x="2412998" y="4143380"/>
            <a:ext cx="19446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>
                <a:solidFill>
                  <a:srgbClr val="800000"/>
                </a:solidFill>
                <a:latin typeface="宋体" pitchFamily="2" charset="-122"/>
              </a:rPr>
              <a:t>唯一</a:t>
            </a:r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确定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  <p:sp>
        <p:nvSpPr>
          <p:cNvPr id="17" name="标题 1"/>
          <p:cNvSpPr>
            <a:spLocks/>
          </p:cNvSpPr>
          <p:nvPr/>
        </p:nvSpPr>
        <p:spPr bwMode="auto">
          <a:xfrm>
            <a:off x="5286380" y="3571876"/>
            <a:ext cx="19446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200" b="1" dirty="0" smtClean="0">
                <a:solidFill>
                  <a:srgbClr val="800000"/>
                </a:solidFill>
                <a:latin typeface="宋体" pitchFamily="2" charset="-122"/>
              </a:rPr>
              <a:t>任意</a:t>
            </a:r>
            <a:endParaRPr lang="zh-CN" altLang="en-US" sz="2200" b="1" dirty="0">
              <a:solidFill>
                <a:srgbClr val="80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7163" y="4608513"/>
          <a:ext cx="6815137" cy="2036762"/>
        </p:xfrm>
        <a:graphic>
          <a:graphicData uri="http://schemas.openxmlformats.org/presentationml/2006/ole">
            <p:oleObj spid="_x0000_s573442" name="Document" r:id="rId3" imgW="7504287" imgH="2244756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729046"/>
          <a:ext cx="6962775" cy="914400"/>
        </p:xfrm>
        <a:graphic>
          <a:graphicData uri="http://schemas.openxmlformats.org/presentationml/2006/ole">
            <p:oleObj spid="_x0000_s573443" name="Document" r:id="rId4" imgW="7554645" imgH="1001950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285852" y="2071678"/>
          <a:ext cx="6815138" cy="1524000"/>
        </p:xfrm>
        <a:graphic>
          <a:graphicData uri="http://schemas.openxmlformats.org/presentationml/2006/ole">
            <p:oleObj spid="_x0000_s573444" name="Document" r:id="rId7" imgW="7504287" imgH="17832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955928"/>
          <a:ext cx="6815138" cy="901700"/>
        </p:xfrm>
        <a:graphic>
          <a:graphicData uri="http://schemas.openxmlformats.org/presentationml/2006/ole">
            <p:oleObj spid="_x0000_s574466" name="Document" r:id="rId3" imgW="7497453" imgH="9954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193825" y="1285860"/>
          <a:ext cx="6950075" cy="1023937"/>
        </p:xfrm>
        <a:graphic>
          <a:graphicData uri="http://schemas.openxmlformats.org/presentationml/2006/ole">
            <p:oleObj spid="_x0000_s574467" name="Document" r:id="rId5" imgW="7865420" imgH="1166841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4273572"/>
          <a:ext cx="7015163" cy="2298700"/>
        </p:xfrm>
        <a:graphic>
          <a:graphicData uri="http://schemas.openxmlformats.org/presentationml/2006/ole">
            <p:oleObj spid="_x0000_s574468" name="Document" r:id="rId6" imgW="7893836" imgH="2592541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966788" y="3200400"/>
          <a:ext cx="6753225" cy="889000"/>
        </p:xfrm>
        <a:graphic>
          <a:graphicData uri="http://schemas.openxmlformats.org/presentationml/2006/ole">
            <p:oleObj spid="_x0000_s575490" name="Document" r:id="rId3" imgW="7497453" imgH="99690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181125" y="1357298"/>
          <a:ext cx="6962775" cy="1450975"/>
        </p:xfrm>
        <a:graphic>
          <a:graphicData uri="http://schemas.openxmlformats.org/presentationml/2006/ole">
            <p:oleObj spid="_x0000_s575491" name="Document" r:id="rId5" imgW="7884484" imgH="1649635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500166" y="4316413"/>
          <a:ext cx="6510337" cy="2560637"/>
        </p:xfrm>
        <a:graphic>
          <a:graphicData uri="http://schemas.openxmlformats.org/presentationml/2006/ole">
            <p:oleObj spid="_x0000_s575492" name="Document" r:id="rId6" imgW="7598167" imgH="2994329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54127" y="1728804"/>
          <a:ext cx="7375525" cy="3986212"/>
        </p:xfrm>
        <a:graphic>
          <a:graphicData uri="http://schemas.openxmlformats.org/presentationml/2006/ole">
            <p:oleObj spid="_x0000_s576514" name="Document" r:id="rId3" imgW="8477618" imgH="45946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42976" y="2813077"/>
          <a:ext cx="7218363" cy="4473575"/>
        </p:xfrm>
        <a:graphic>
          <a:graphicData uri="http://schemas.openxmlformats.org/presentationml/2006/ole">
            <p:oleObj spid="_x0000_s577538" name="Document" r:id="rId3" imgW="8322950" imgH="51407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1689095"/>
          <a:ext cx="6911975" cy="1096963"/>
        </p:xfrm>
        <a:graphic>
          <a:graphicData uri="http://schemas.openxmlformats.org/presentationml/2006/ole">
            <p:oleObj spid="_x0000_s577539" name="Document" r:id="rId6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11277" y="1071546"/>
          <a:ext cx="7389813" cy="3876675"/>
        </p:xfrm>
        <a:graphic>
          <a:graphicData uri="http://schemas.openxmlformats.org/presentationml/2006/ole">
            <p:oleObj spid="_x0000_s634882" name="Document" r:id="rId3" imgW="8795587" imgH="458888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85786" y="4832368"/>
          <a:ext cx="6911975" cy="1096962"/>
        </p:xfrm>
        <a:graphic>
          <a:graphicData uri="http://schemas.openxmlformats.org/presentationml/2006/ole">
            <p:oleObj spid="_x0000_s634884" name="Document" r:id="rId6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16028" y="1285860"/>
          <a:ext cx="7485062" cy="4473575"/>
        </p:xfrm>
        <a:graphic>
          <a:graphicData uri="http://schemas.openxmlformats.org/presentationml/2006/ole">
            <p:oleObj spid="_x0000_s732163" name="Document" r:id="rId5" imgW="8500639" imgH="50662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71614" y="1195399"/>
          <a:ext cx="7158038" cy="3876675"/>
        </p:xfrm>
        <a:graphic>
          <a:graphicData uri="http://schemas.openxmlformats.org/presentationml/2006/ole">
            <p:oleObj spid="_x0000_s636930" name="Document" r:id="rId3" imgW="8477618" imgH="45946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20815" y="3000372"/>
          <a:ext cx="7351713" cy="4473575"/>
        </p:xfrm>
        <a:graphic>
          <a:graphicData uri="http://schemas.openxmlformats.org/presentationml/2006/ole">
            <p:oleObj spid="_x0000_s637955" name="Document" r:id="rId5" imgW="8476899" imgH="514079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1617658"/>
          <a:ext cx="6911975" cy="1096962"/>
        </p:xfrm>
        <a:graphic>
          <a:graphicData uri="http://schemas.openxmlformats.org/presentationml/2006/ole">
            <p:oleObj spid="_x0000_s637956" name="Document" r:id="rId6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39852" y="1800228"/>
          <a:ext cx="7289800" cy="1985962"/>
        </p:xfrm>
        <a:graphic>
          <a:graphicData uri="http://schemas.openxmlformats.org/presentationml/2006/ole">
            <p:oleObj spid="_x0000_s578562" name="Document" r:id="rId4" imgW="8816450" imgH="2388046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429000"/>
          <a:ext cx="6973887" cy="841375"/>
        </p:xfrm>
        <a:graphic>
          <a:graphicData uri="http://schemas.openxmlformats.org/presentationml/2006/ole">
            <p:oleObj spid="_x0000_s578563" name="Document" r:id="rId5" imgW="7563997" imgH="917704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85852" y="4429132"/>
          <a:ext cx="6827838" cy="1597025"/>
        </p:xfrm>
        <a:graphic>
          <a:graphicData uri="http://schemas.openxmlformats.org/presentationml/2006/ole">
            <p:oleObj spid="_x0000_s578564" name="Document" r:id="rId7" imgW="7626224" imgH="17940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977927" y="1079524"/>
          <a:ext cx="7523163" cy="5707062"/>
        </p:xfrm>
        <a:graphic>
          <a:graphicData uri="http://schemas.openxmlformats.org/presentationml/2006/ole">
            <p:oleObj spid="_x0000_s354306" name="Document" r:id="rId3" imgW="8162167" imgH="6202872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4325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2357422" y="2143116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定义域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4" name="Rectangle 30"/>
          <p:cNvSpPr>
            <a:spLocks noChangeArrowheads="1"/>
          </p:cNvSpPr>
          <p:nvPr/>
        </p:nvSpPr>
        <p:spPr bwMode="auto">
          <a:xfrm>
            <a:off x="5303133" y="250030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值域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6" name="Rectangle 32"/>
          <p:cNvSpPr>
            <a:spLocks noChangeArrowheads="1"/>
          </p:cNvSpPr>
          <p:nvPr/>
        </p:nvSpPr>
        <p:spPr bwMode="auto">
          <a:xfrm>
            <a:off x="3857620" y="288601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定义域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8" name="Rectangle 34"/>
          <p:cNvSpPr>
            <a:spLocks noChangeArrowheads="1"/>
          </p:cNvSpPr>
          <p:nvPr/>
        </p:nvSpPr>
        <p:spPr bwMode="auto">
          <a:xfrm>
            <a:off x="5929322" y="324320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图像法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40" name="Rectangle 36"/>
          <p:cNvSpPr>
            <a:spLocks noChangeArrowheads="1"/>
          </p:cNvSpPr>
          <p:nvPr/>
        </p:nvSpPr>
        <p:spPr bwMode="auto">
          <a:xfrm>
            <a:off x="7286644" y="3214686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列表法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42" name="Rectangle 38"/>
          <p:cNvSpPr>
            <a:spLocks noChangeArrowheads="1"/>
          </p:cNvSpPr>
          <p:nvPr/>
        </p:nvSpPr>
        <p:spPr bwMode="auto">
          <a:xfrm>
            <a:off x="4618025" y="324320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解析式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5286380" y="285749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值域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6643702" y="2886014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对应关系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2000232" y="4286256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对应关系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5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3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  <p:bldP spid="354334" grpId="0"/>
      <p:bldP spid="354336" grpId="0"/>
      <p:bldP spid="354338" grpId="0"/>
      <p:bldP spid="354340" grpId="0"/>
      <p:bldP spid="354342" grpId="0"/>
      <p:bldP spid="18" grpId="0"/>
      <p:bldP spid="19" grpId="0"/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357290" y="1142984"/>
          <a:ext cx="6729412" cy="2157413"/>
        </p:xfrm>
        <a:graphic>
          <a:graphicData uri="http://schemas.openxmlformats.org/presentationml/2006/ole">
            <p:oleObj spid="_x0000_s579586" name="Document" r:id="rId4" imgW="7848154" imgH="2521256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57224" y="3943364"/>
          <a:ext cx="6937375" cy="1485900"/>
        </p:xfrm>
        <a:graphic>
          <a:graphicData uri="http://schemas.openxmlformats.org/presentationml/2006/ole">
            <p:oleObj spid="_x0000_s579587" name="Document" r:id="rId6" imgW="7631259" imgH="16384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14414" y="1500174"/>
          <a:ext cx="7010400" cy="4110037"/>
        </p:xfrm>
        <a:graphic>
          <a:graphicData uri="http://schemas.openxmlformats.org/presentationml/2006/ole">
            <p:oleObj spid="_x0000_s733188" name="Document" r:id="rId5" imgW="7961818" imgH="46518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函数奇偶性的判断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00100" y="1792317"/>
          <a:ext cx="7607300" cy="5851525"/>
        </p:xfrm>
        <a:graphic>
          <a:graphicData uri="http://schemas.openxmlformats.org/presentationml/2006/ole">
            <p:oleObj spid="_x0000_s580610" name="Document" r:id="rId3" imgW="8739116" imgH="67252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452594" y="4864122"/>
          <a:ext cx="7620000" cy="1779588"/>
        </p:xfrm>
        <a:graphic>
          <a:graphicData uri="http://schemas.openxmlformats.org/presentationml/2006/ole">
            <p:oleObj spid="_x0000_s580611" name="Document" r:id="rId6" imgW="8267557" imgH="19383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928670"/>
          <a:ext cx="6851650" cy="901700"/>
        </p:xfrm>
        <a:graphic>
          <a:graphicData uri="http://schemas.openxmlformats.org/presentationml/2006/ole">
            <p:oleObj spid="_x0000_s581634" name="Document" r:id="rId5" imgW="7535581" imgH="998710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428736"/>
          <a:ext cx="7351713" cy="5145088"/>
        </p:xfrm>
        <a:graphic>
          <a:graphicData uri="http://schemas.openxmlformats.org/presentationml/2006/ole">
            <p:oleObj spid="_x0000_s581635" name="Document" r:id="rId6" imgW="8207488" imgH="57460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3150" y="1404958"/>
          <a:ext cx="7364413" cy="5024438"/>
        </p:xfrm>
        <a:graphic>
          <a:graphicData uri="http://schemas.openxmlformats.org/presentationml/2006/ole">
            <p:oleObj spid="_x0000_s582658" name="Document" r:id="rId4" imgW="8100659" imgH="5540786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00177" y="1122363"/>
          <a:ext cx="7229475" cy="5119687"/>
        </p:xfrm>
        <a:graphic>
          <a:graphicData uri="http://schemas.openxmlformats.org/presentationml/2006/ole">
            <p:oleObj spid="_x0000_s583682" name="Document" r:id="rId3" imgW="7842399" imgH="55598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52550" y="2433661"/>
          <a:ext cx="6962775" cy="4352925"/>
        </p:xfrm>
        <a:graphic>
          <a:graphicData uri="http://schemas.openxmlformats.org/presentationml/2006/ole">
            <p:oleObj spid="_x0000_s584706" name="Document" r:id="rId3" imgW="7880527" imgH="49359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63622" y="1377950"/>
          <a:ext cx="6851650" cy="901700"/>
        </p:xfrm>
        <a:graphic>
          <a:graphicData uri="http://schemas.openxmlformats.org/presentationml/2006/ole">
            <p:oleObj spid="_x0000_s584707" name="Document" r:id="rId6" imgW="7535581" imgH="998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785794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函数奇偶性的应用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1000153" y="1357298"/>
          <a:ext cx="7643813" cy="5595937"/>
        </p:xfrm>
        <a:graphic>
          <a:graphicData uri="http://schemas.openxmlformats.org/presentationml/2006/ole">
            <p:oleObj spid="_x0000_s585730" name="Document" r:id="rId3" imgW="8558190" imgH="624643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31900"/>
          <a:ext cx="7181850" cy="3498850"/>
        </p:xfrm>
        <a:graphic>
          <a:graphicData uri="http://schemas.openxmlformats.org/presentationml/2006/ole">
            <p:oleObj spid="_x0000_s586754" name="Document" r:id="rId4" imgW="7916856" imgH="3850108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586755" name="Document" r:id="rId6" imgW="7573708" imgH="9191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89040" y="857232"/>
          <a:ext cx="7583488" cy="5608638"/>
        </p:xfrm>
        <a:graphic>
          <a:graphicData uri="http://schemas.openxmlformats.org/presentationml/2006/ole">
            <p:oleObj spid="_x0000_s587778" name="Document" r:id="rId4" imgW="8345611" imgH="6174070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6414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4" name="Rectangle 80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标题 1"/>
          <p:cNvSpPr>
            <a:spLocks/>
          </p:cNvSpPr>
          <p:nvPr/>
        </p:nvSpPr>
        <p:spPr bwMode="auto">
          <a:xfrm>
            <a:off x="4071934" y="-238125"/>
            <a:ext cx="129698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宋体" pitchFamily="2" charset="-122"/>
              </a:rPr>
              <a:t>且</a:t>
            </a: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49319" y="911248"/>
          <a:ext cx="8351837" cy="5875338"/>
        </p:xfrm>
        <a:graphic>
          <a:graphicData uri="http://schemas.openxmlformats.org/presentationml/2006/ole">
            <p:oleObj spid="_x0000_s16418" name="文档" r:id="rId5" imgW="8575815" imgH="6040501" progId="Word.Document.12">
              <p:embed/>
            </p:oleObj>
          </a:graphicData>
        </a:graphic>
      </p:graphicFrame>
      <p:sp>
        <p:nvSpPr>
          <p:cNvPr id="36" name="标题 1"/>
          <p:cNvSpPr>
            <a:spLocks/>
          </p:cNvSpPr>
          <p:nvPr/>
        </p:nvSpPr>
        <p:spPr bwMode="auto">
          <a:xfrm>
            <a:off x="6056336" y="242886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8" name="标题 1"/>
          <p:cNvSpPr>
            <a:spLocks/>
          </p:cNvSpPr>
          <p:nvPr/>
        </p:nvSpPr>
        <p:spPr bwMode="auto">
          <a:xfrm>
            <a:off x="4572000" y="5357826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　</a:t>
            </a:r>
            <a:r>
              <a:rPr lang="en-US" dirty="0" smtClean="0"/>
              <a:t> (0</a:t>
            </a:r>
            <a:r>
              <a:rPr lang="zh-CN" altLang="en-US" dirty="0" smtClean="0"/>
              <a:t>，＋</a:t>
            </a:r>
            <a:r>
              <a:rPr lang="en-US" dirty="0" smtClean="0"/>
              <a:t>∞)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标题 1"/>
          <p:cNvSpPr>
            <a:spLocks/>
          </p:cNvSpPr>
          <p:nvPr/>
        </p:nvSpPr>
        <p:spPr bwMode="auto">
          <a:xfrm>
            <a:off x="3413130" y="485776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dirty="0" smtClean="0"/>
              <a:t> {</a:t>
            </a:r>
            <a:r>
              <a:rPr lang="en-US" i="1" dirty="0" smtClean="0"/>
              <a:t>y</a:t>
            </a:r>
            <a:r>
              <a:rPr lang="en-US" dirty="0" smtClean="0"/>
              <a:t>|</a:t>
            </a:r>
            <a:r>
              <a:rPr lang="en-US" i="1" dirty="0" smtClean="0"/>
              <a:t>y</a:t>
            </a:r>
            <a:r>
              <a:rPr lang="en-US" dirty="0" smtClean="0"/>
              <a:t>≠0}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4984766" y="359569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rgbClr val="990033"/>
                </a:solidFill>
                <a:latin typeface="Times New Roman" pitchFamily="18" charset="0"/>
              </a:rPr>
              <a:t>R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1" name="标题 1"/>
          <p:cNvSpPr>
            <a:spLocks/>
          </p:cNvSpPr>
          <p:nvPr/>
        </p:nvSpPr>
        <p:spPr bwMode="auto">
          <a:xfrm>
            <a:off x="2913064" y="123823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不等于</a:t>
            </a:r>
            <a:r>
              <a:rPr lang="en-US" altLang="zh-CN" i="1" dirty="0" smtClean="0">
                <a:solidFill>
                  <a:srgbClr val="990033"/>
                </a:solidFill>
                <a:latin typeface="Times New Roman" pitchFamily="18" charset="0"/>
              </a:rPr>
              <a:t>0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2" name="标题 1"/>
          <p:cNvSpPr>
            <a:spLocks/>
          </p:cNvSpPr>
          <p:nvPr/>
        </p:nvSpPr>
        <p:spPr bwMode="auto">
          <a:xfrm>
            <a:off x="4056072" y="1595428"/>
            <a:ext cx="244475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大于或等于</a:t>
            </a:r>
            <a:r>
              <a:rPr lang="en-US" altLang="zh-CN" i="1" dirty="0" smtClean="0">
                <a:solidFill>
                  <a:srgbClr val="990033"/>
                </a:solidFill>
                <a:latin typeface="Times New Roman" pitchFamily="18" charset="0"/>
              </a:rPr>
              <a:t>0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5" name="标题 1"/>
          <p:cNvSpPr>
            <a:spLocks/>
          </p:cNvSpPr>
          <p:nvPr/>
        </p:nvSpPr>
        <p:spPr bwMode="auto">
          <a:xfrm>
            <a:off x="5484832" y="5786454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</a:t>
            </a:r>
            <a:r>
              <a:rPr lang="en-US" altLang="zh-CN" dirty="0" smtClean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R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419" name="Picture 3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81464" y="2786058"/>
            <a:ext cx="163354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20" name="Picture 3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00958" y="4000504"/>
            <a:ext cx="10572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21" name="Picture 3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6572" y="4367222"/>
            <a:ext cx="10668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42976" y="1528784"/>
          <a:ext cx="7145338" cy="4900612"/>
        </p:xfrm>
        <a:graphic>
          <a:graphicData uri="http://schemas.openxmlformats.org/presentationml/2006/ole">
            <p:oleObj spid="_x0000_s588802" name="Document" r:id="rId4" imgW="7979083" imgH="5472381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73150" y="1073150"/>
          <a:ext cx="7510463" cy="5046663"/>
        </p:xfrm>
        <a:graphic>
          <a:graphicData uri="http://schemas.openxmlformats.org/presentationml/2006/ole">
            <p:oleObj spid="_x0000_s589826" name="Document" r:id="rId3" imgW="8150297" imgH="549038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5600721"/>
          <a:ext cx="6900862" cy="828675"/>
        </p:xfrm>
        <a:graphic>
          <a:graphicData uri="http://schemas.openxmlformats.org/presentationml/2006/ole">
            <p:oleObj spid="_x0000_s589827" name="Document" r:id="rId6" imgW="7592412" imgH="9209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00100" y="1142984"/>
          <a:ext cx="7497762" cy="5938838"/>
        </p:xfrm>
        <a:graphic>
          <a:graphicData uri="http://schemas.openxmlformats.org/presentationml/2006/ole">
            <p:oleObj spid="_x0000_s590850" name="Document" r:id="rId3" imgW="8783358" imgH="692364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函数的周期性及其应用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768475"/>
          <a:ext cx="7375525" cy="4887913"/>
        </p:xfrm>
        <a:graphic>
          <a:graphicData uri="http://schemas.openxmlformats.org/presentationml/2006/ole">
            <p:oleObj spid="_x0000_s591874" name="Document" r:id="rId3" imgW="8375465" imgH="553538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3670300"/>
          <a:ext cx="6851650" cy="719138"/>
        </p:xfrm>
        <a:graphic>
          <a:graphicData uri="http://schemas.openxmlformats.org/presentationml/2006/ole">
            <p:oleObj spid="_x0000_s592898" name="Document" r:id="rId4" imgW="7535940" imgH="79205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01752" y="1293820"/>
          <a:ext cx="7399338" cy="3206750"/>
        </p:xfrm>
        <a:graphic>
          <a:graphicData uri="http://schemas.openxmlformats.org/presentationml/2006/ole">
            <p:oleObj spid="_x0000_s592901" name="Document" r:id="rId6" imgW="8279067" imgH="35786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142976" y="1500174"/>
          <a:ext cx="7521575" cy="3779837"/>
        </p:xfrm>
        <a:graphic>
          <a:graphicData uri="http://schemas.openxmlformats.org/presentationml/2006/ole">
            <p:oleObj spid="_x0000_s736259" name="Document" r:id="rId4" imgW="8294175" imgH="4160810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557347"/>
          <a:ext cx="7304088" cy="3157537"/>
        </p:xfrm>
        <a:graphic>
          <a:graphicData uri="http://schemas.openxmlformats.org/presentationml/2006/ole">
            <p:oleObj spid="_x0000_s640004" name="Document" r:id="rId4" imgW="8828679" imgH="3795024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938241" y="1000108"/>
          <a:ext cx="7705725" cy="6473825"/>
        </p:xfrm>
        <a:graphic>
          <a:graphicData uri="http://schemas.openxmlformats.org/presentationml/2006/ole">
            <p:oleObj spid="_x0000_s593922" name="Document" r:id="rId3" imgW="8357121" imgH="703777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00034" y="1785926"/>
          <a:ext cx="6767513" cy="889000"/>
        </p:xfrm>
        <a:graphic>
          <a:graphicData uri="http://schemas.openxmlformats.org/presentationml/2006/ole">
            <p:oleObj spid="_x0000_s641027" name="Document" r:id="rId4" imgW="7554645" imgH="1000150" progId="Word.Document.8">
              <p:embed/>
            </p:oleObj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000100" y="2714620"/>
          <a:ext cx="7546975" cy="4256088"/>
        </p:xfrm>
        <a:graphic>
          <a:graphicData uri="http://schemas.openxmlformats.org/presentationml/2006/ole">
            <p:oleObj spid="_x0000_s641028" name="Document" r:id="rId6" imgW="8080517" imgH="45532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3.</a:t>
            </a:r>
            <a:r>
              <a:rPr lang="zh-CN" altLang="en-US" sz="2400" b="1" dirty="0" smtClean="0"/>
              <a:t>非等价变换致误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343049" y="1635140"/>
          <a:ext cx="6729413" cy="3937000"/>
        </p:xfrm>
        <a:graphic>
          <a:graphicData uri="http://schemas.openxmlformats.org/presentationml/2006/ole">
            <p:oleObj spid="_x0000_s594946" name="Document" r:id="rId3" imgW="7622986" imgH="446431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000153" y="2444767"/>
          <a:ext cx="7643813" cy="3413125"/>
        </p:xfrm>
        <a:graphic>
          <a:graphicData uri="http://schemas.openxmlformats.org/presentationml/2006/ole">
            <p:oleObj spid="_x0000_s362502" name="Document" r:id="rId3" imgW="8428700" imgH="3764422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285852" y="2378075"/>
          <a:ext cx="6816725" cy="5413375"/>
        </p:xfrm>
        <a:graphic>
          <a:graphicData uri="http://schemas.openxmlformats.org/presentationml/2006/ole">
            <p:oleObj spid="_x0000_s595970" name="Document" r:id="rId4" imgW="7504287" imgH="5961655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3"/>
          <p:cNvGraphicFramePr>
            <a:graphicFrameLocks noChangeAspect="1"/>
          </p:cNvGraphicFramePr>
          <p:nvPr/>
        </p:nvGraphicFramePr>
        <p:xfrm>
          <a:off x="1338288" y="1500174"/>
          <a:ext cx="6877050" cy="901700"/>
        </p:xfrm>
        <a:graphic>
          <a:graphicData uri="http://schemas.openxmlformats.org/presentationml/2006/ole">
            <p:oleObj spid="_x0000_s595971" name="Document" r:id="rId6" imgW="7563997" imgH="10019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57290" y="1390650"/>
          <a:ext cx="6596063" cy="5181600"/>
        </p:xfrm>
        <a:graphic>
          <a:graphicData uri="http://schemas.openxmlformats.org/presentationml/2006/ole">
            <p:oleObj spid="_x0000_s596994" name="Document" r:id="rId4" imgW="7475872" imgH="5880650" progId="Word.Document.8">
              <p:embed/>
            </p:oleObj>
          </a:graphicData>
        </a:graphic>
      </p:graphicFrame>
      <p:sp>
        <p:nvSpPr>
          <p:cNvPr id="3522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3522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22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073178" y="1047750"/>
          <a:ext cx="7570788" cy="5524500"/>
        </p:xfrm>
        <a:graphic>
          <a:graphicData uri="http://schemas.openxmlformats.org/presentationml/2006/ole">
            <p:oleObj spid="_x0000_s598019" name="Document" r:id="rId4" imgW="7588815" imgH="5536106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  <p:graphicFrame>
        <p:nvGraphicFramePr>
          <p:cNvPr id="289800" name="Object 4"/>
          <p:cNvGraphicFramePr>
            <a:graphicFrameLocks noChangeAspect="1"/>
          </p:cNvGraphicFramePr>
          <p:nvPr/>
        </p:nvGraphicFramePr>
        <p:xfrm>
          <a:off x="857271" y="5640411"/>
          <a:ext cx="6643687" cy="1146175"/>
        </p:xfrm>
        <a:graphic>
          <a:graphicData uri="http://schemas.openxmlformats.org/presentationml/2006/ole">
            <p:oleObj spid="_x0000_s598020" name="Document" r:id="rId6" imgW="7523351" imgH="1306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928662" y="852513"/>
          <a:ext cx="7718425" cy="6291263"/>
        </p:xfrm>
        <a:graphic>
          <a:graphicData uri="http://schemas.openxmlformats.org/presentationml/2006/ole">
            <p:oleObj spid="_x0000_s599042" name="Document" r:id="rId4" imgW="8510710" imgH="6922562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95388" y="2714655"/>
          <a:ext cx="7192962" cy="5072063"/>
        </p:xfrm>
        <a:graphic>
          <a:graphicData uri="http://schemas.openxmlformats.org/presentationml/2006/ole">
            <p:oleObj spid="_x0000_s600066" name="Document" r:id="rId4" imgW="8392731" imgH="592493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2976" y="1643050"/>
          <a:ext cx="7143750" cy="2073275"/>
        </p:xfrm>
        <a:graphic>
          <a:graphicData uri="http://schemas.openxmlformats.org/presentationml/2006/ole">
            <p:oleObj spid="_x0000_s600068" name="Document" r:id="rId5" imgW="8240221" imgH="23808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2260628"/>
          <a:ext cx="7375525" cy="5168900"/>
        </p:xfrm>
        <a:graphic>
          <a:graphicData uri="http://schemas.openxmlformats.org/presentationml/2006/ole">
            <p:oleObj spid="_x0000_s601090" name="Document" r:id="rId4" imgW="8477618" imgH="5950495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7224" y="1538280"/>
          <a:ext cx="6731000" cy="890588"/>
        </p:xfrm>
        <a:graphic>
          <a:graphicData uri="http://schemas.openxmlformats.org/presentationml/2006/ole">
            <p:oleObj spid="_x0000_s601091" name="Document" r:id="rId5" imgW="7514359" imgH="9936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85852" y="1357298"/>
          <a:ext cx="7094537" cy="4997450"/>
        </p:xfrm>
        <a:graphic>
          <a:graphicData uri="http://schemas.openxmlformats.org/presentationml/2006/ole">
            <p:oleObj spid="_x0000_s737282" name="Document" r:id="rId4" imgW="8392731" imgH="592493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7250" y="4538677"/>
          <a:ext cx="6731000" cy="890587"/>
        </p:xfrm>
        <a:graphic>
          <a:graphicData uri="http://schemas.openxmlformats.org/presentationml/2006/ole">
            <p:oleObj spid="_x0000_s737284" name="Document" r:id="rId5" imgW="7505007" imgH="9936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1190645"/>
          <a:ext cx="7656513" cy="5095875"/>
        </p:xfrm>
        <a:graphic>
          <a:graphicData uri="http://schemas.openxmlformats.org/presentationml/2006/ole">
            <p:oleObj spid="_x0000_s738306" name="Document" r:id="rId4" imgW="8972557" imgH="594221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63677" y="1428736"/>
          <a:ext cx="7094537" cy="4997450"/>
        </p:xfrm>
        <a:graphic>
          <a:graphicData uri="http://schemas.openxmlformats.org/presentationml/2006/ole">
            <p:oleObj spid="_x0000_s739330" name="Document" r:id="rId4" imgW="8392731" imgH="592493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25" y="2547967"/>
          <a:ext cx="7265988" cy="5095875"/>
        </p:xfrm>
        <a:graphic>
          <a:graphicData uri="http://schemas.openxmlformats.org/presentationml/2006/ole">
            <p:oleObj spid="_x0000_s740354" name="Document" r:id="rId4" imgW="8477618" imgH="5950495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7224" y="1538280"/>
          <a:ext cx="6731000" cy="890588"/>
        </p:xfrm>
        <a:graphic>
          <a:graphicData uri="http://schemas.openxmlformats.org/presentationml/2006/ole">
            <p:oleObj spid="_x0000_s740355" name="Document" r:id="rId5" imgW="7505007" imgH="9936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2910" y="1785926"/>
          <a:ext cx="6883400" cy="874713"/>
        </p:xfrm>
        <a:graphic>
          <a:graphicData uri="http://schemas.openxmlformats.org/presentationml/2006/ole">
            <p:oleObj spid="_x0000_s648195" name="Document" r:id="rId3" imgW="7535581" imgH="96198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142976" y="3143248"/>
          <a:ext cx="7289800" cy="1951038"/>
        </p:xfrm>
        <a:graphic>
          <a:graphicData uri="http://schemas.openxmlformats.org/presentationml/2006/ole">
            <p:oleObj spid="_x0000_s648196" name="Document" r:id="rId5" imgW="8157131" imgH="2177072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85852" y="1357298"/>
          <a:ext cx="7094537" cy="4997450"/>
        </p:xfrm>
        <a:graphic>
          <a:graphicData uri="http://schemas.openxmlformats.org/presentationml/2006/ole">
            <p:oleObj spid="_x0000_s741378" name="Document" r:id="rId4" imgW="8392731" imgH="592493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7250" y="4538677"/>
          <a:ext cx="6731000" cy="890587"/>
        </p:xfrm>
        <a:graphic>
          <a:graphicData uri="http://schemas.openxmlformats.org/presentationml/2006/ole">
            <p:oleObj spid="_x0000_s741379" name="Document" r:id="rId5" imgW="7495655" imgH="9936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7100" y="1195388"/>
          <a:ext cx="7583488" cy="5010150"/>
        </p:xfrm>
        <a:graphic>
          <a:graphicData uri="http://schemas.openxmlformats.org/presentationml/2006/ole">
            <p:oleObj spid="_x0000_s742402" name="Document" r:id="rId4" imgW="8972557" imgH="594257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函数的奇偶性与周期性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二次函数与幂函数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5063" y="1617686"/>
          <a:ext cx="7351713" cy="5097462"/>
        </p:xfrm>
        <a:graphic>
          <a:graphicData uri="http://schemas.openxmlformats.org/presentationml/2006/ole">
            <p:oleObj spid="_x0000_s744450" name="Document" r:id="rId5" imgW="8092386" imgH="56185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354167"/>
          <a:ext cx="7948612" cy="6289675"/>
        </p:xfrm>
        <a:graphic>
          <a:graphicData uri="http://schemas.openxmlformats.org/presentationml/2006/ole">
            <p:oleObj spid="_x0000_s748546" name="Document" r:id="rId5" imgW="9696980" imgH="75634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206500"/>
          <a:ext cx="7826375" cy="3097213"/>
        </p:xfrm>
        <a:graphic>
          <a:graphicData uri="http://schemas.openxmlformats.org/presentationml/2006/ole">
            <p:oleObj spid="_x0000_s749570" name="Document" r:id="rId5" imgW="8990901" imgH="35588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9138" y="4726000"/>
          <a:ext cx="7010400" cy="560388"/>
        </p:xfrm>
        <a:graphic>
          <a:graphicData uri="http://schemas.openxmlformats.org/presentationml/2006/ole">
            <p:oleObj spid="_x0000_s749571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285860"/>
          <a:ext cx="7510463" cy="5145087"/>
        </p:xfrm>
        <a:graphic>
          <a:graphicData uri="http://schemas.openxmlformats.org/presentationml/2006/ole">
            <p:oleObj spid="_x0000_s750594" name="Document" r:id="rId5" imgW="8401363" imgH="57424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1060454"/>
          <a:ext cx="7826375" cy="3011488"/>
        </p:xfrm>
        <a:graphic>
          <a:graphicData uri="http://schemas.openxmlformats.org/presentationml/2006/ole">
            <p:oleObj spid="_x0000_s751618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4295785"/>
          <a:ext cx="7010400" cy="561975"/>
        </p:xfrm>
        <a:graphic>
          <a:graphicData uri="http://schemas.openxmlformats.org/presentationml/2006/ole">
            <p:oleObj spid="_x0000_s751619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643050"/>
          <a:ext cx="7315200" cy="3486150"/>
        </p:xfrm>
        <a:graphic>
          <a:graphicData uri="http://schemas.openxmlformats.org/presentationml/2006/ole">
            <p:oleObj spid="_x0000_s752642" name="Document" r:id="rId5" imgW="8283024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74715" y="917578"/>
          <a:ext cx="7826375" cy="3011488"/>
        </p:xfrm>
        <a:graphic>
          <a:graphicData uri="http://schemas.openxmlformats.org/presentationml/2006/ole">
            <p:oleObj spid="_x0000_s753666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76310" y="3724281"/>
          <a:ext cx="7010400" cy="561975"/>
        </p:xfrm>
        <a:graphic>
          <a:graphicData uri="http://schemas.openxmlformats.org/presentationml/2006/ole">
            <p:oleObj spid="_x0000_s753667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09661" y="2928934"/>
          <a:ext cx="6948487" cy="731837"/>
        </p:xfrm>
        <a:graphic>
          <a:graphicData uri="http://schemas.openxmlformats.org/presentationml/2006/ole">
            <p:oleObj spid="_x0000_s63494" name="Document" r:id="rId4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244628" y="1341438"/>
          <a:ext cx="7327900" cy="1719262"/>
        </p:xfrm>
        <a:graphic>
          <a:graphicData uri="http://schemas.openxmlformats.org/presentationml/2006/ole">
            <p:oleObj spid="_x0000_s63496" name="Document" r:id="rId6" imgW="8058216" imgH="1895532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3857628"/>
          <a:ext cx="6742112" cy="1889125"/>
        </p:xfrm>
        <a:graphic>
          <a:graphicData uri="http://schemas.openxmlformats.org/presentationml/2006/ole">
            <p:oleObj spid="_x0000_s63497" name="Document" r:id="rId7" imgW="7318326" imgH="2058983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3500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142984"/>
          <a:ext cx="7437438" cy="6546850"/>
        </p:xfrm>
        <a:graphic>
          <a:graphicData uri="http://schemas.openxmlformats.org/presentationml/2006/ole">
            <p:oleObj spid="_x0000_s754690" name="Document" r:id="rId5" imgW="8539126" imgH="75299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928670"/>
          <a:ext cx="7437438" cy="6546850"/>
        </p:xfrm>
        <a:graphic>
          <a:graphicData uri="http://schemas.openxmlformats.org/presentationml/2006/ole">
            <p:oleObj spid="_x0000_s755714" name="Document" r:id="rId5" imgW="8539126" imgH="75299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1170020" y="1785926"/>
          <a:ext cx="7974012" cy="7510463"/>
        </p:xfrm>
        <a:graphic>
          <a:graphicData uri="http://schemas.openxmlformats.org/presentationml/2006/ole">
            <p:oleObj spid="_x0000_s756738" name="Document" r:id="rId5" imgW="9164273" imgH="8639882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3143240" y="2738436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2400" i="1" dirty="0" smtClean="0"/>
              <a:t>a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m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2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n</a:t>
            </a:r>
            <a:r>
              <a:rPr lang="en-US" sz="2400" dirty="0" smtClean="0"/>
              <a:t>(</a:t>
            </a:r>
            <a:r>
              <a:rPr lang="en-US" sz="2400" i="1" dirty="0" smtClean="0"/>
              <a:t>a</a:t>
            </a:r>
            <a:r>
              <a:rPr lang="en-US" sz="2400" dirty="0" smtClean="0"/>
              <a:t>≠0)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3143240" y="2357430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 smtClean="0"/>
              <a:t>ax</a:t>
            </a:r>
            <a:r>
              <a:rPr lang="en-US" sz="2400" baseline="30000" dirty="0" smtClean="0"/>
              <a:t>2</a:t>
            </a:r>
            <a:r>
              <a:rPr lang="zh-CN" altLang="en-US" sz="2400" dirty="0" smtClean="0"/>
              <a:t>＋</a:t>
            </a:r>
            <a:r>
              <a:rPr lang="en-US" sz="2400" i="1" dirty="0" err="1" smtClean="0"/>
              <a:t>bx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c</a:t>
            </a:r>
            <a:r>
              <a:rPr lang="en-US" sz="2400" dirty="0" smtClean="0"/>
              <a:t>(</a:t>
            </a:r>
            <a:r>
              <a:rPr lang="en-US" sz="2400" i="1" dirty="0" smtClean="0"/>
              <a:t>a</a:t>
            </a:r>
            <a:r>
              <a:rPr lang="en-US" sz="2400" dirty="0" smtClean="0"/>
              <a:t>≠0)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3071802" y="3071810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a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)(</a:t>
            </a:r>
            <a:r>
              <a:rPr lang="en-US" sz="2400" i="1" dirty="0" smtClean="0"/>
              <a:t>x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)(</a:t>
            </a:r>
            <a:r>
              <a:rPr lang="en-US" sz="2400" i="1" dirty="0" smtClean="0"/>
              <a:t>a</a:t>
            </a:r>
            <a:r>
              <a:rPr lang="en-US" sz="2400" dirty="0" smtClean="0"/>
              <a:t>≠0)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974725" y="1000108"/>
          <a:ext cx="7413625" cy="5632450"/>
        </p:xfrm>
        <a:graphic>
          <a:graphicData uri="http://schemas.openxmlformats.org/presentationml/2006/ole">
            <p:oleObj spid="_x0000_s757762" name="Document" r:id="rId3" imgW="7472739" imgH="6199213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4938730" y="3533787"/>
          <a:ext cx="2133600" cy="1609725"/>
        </p:xfrm>
        <a:graphic>
          <a:graphicData uri="http://schemas.openxmlformats.org/presentationml/2006/ole">
            <p:oleObj spid="_x0000_s757763" name="Document" r:id="rId6" imgW="2161462" imgH="1644595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799035" y="3975115"/>
          <a:ext cx="2987675" cy="1597025"/>
        </p:xfrm>
        <a:graphic>
          <a:graphicData uri="http://schemas.openxmlformats.org/presentationml/2006/ole">
            <p:oleObj spid="_x0000_s757764" name="Document" r:id="rId7" imgW="3028642" imgH="1631994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644900" y="4316413"/>
          <a:ext cx="2097088" cy="1597025"/>
        </p:xfrm>
        <a:graphic>
          <a:graphicData uri="http://schemas.openxmlformats.org/presentationml/2006/ole">
            <p:oleObj spid="_x0000_s757765" name="Document" r:id="rId8" imgW="2167581" imgH="1644595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6235726" y="4857760"/>
          <a:ext cx="2122488" cy="1609725"/>
        </p:xfrm>
        <a:graphic>
          <a:graphicData uri="http://schemas.openxmlformats.org/presentationml/2006/ole">
            <p:oleObj spid="_x0000_s757766" name="Document" r:id="rId9" imgW="2167581" imgH="1644595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664090" y="5534051"/>
          <a:ext cx="2122488" cy="1609725"/>
        </p:xfrm>
        <a:graphic>
          <a:graphicData uri="http://schemas.openxmlformats.org/presentationml/2006/ole">
            <p:oleObj spid="_x0000_s757767" name="Document" r:id="rId10" imgW="2161462" imgH="16445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4" name="Rectangle 80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854075" y="927100"/>
          <a:ext cx="7851775" cy="5851525"/>
        </p:xfrm>
        <a:graphic>
          <a:graphicData uri="http://schemas.openxmlformats.org/presentationml/2006/ole">
            <p:oleObj spid="_x0000_s758786" name="文档" r:id="rId5" imgW="8073323" imgH="6028260" progId="Word.Document.12">
              <p:embed/>
            </p:oleObj>
          </a:graphicData>
        </a:graphic>
      </p:graphicFrame>
      <p:sp>
        <p:nvSpPr>
          <p:cNvPr id="36" name="标题 1"/>
          <p:cNvSpPr>
            <a:spLocks/>
          </p:cNvSpPr>
          <p:nvPr/>
        </p:nvSpPr>
        <p:spPr bwMode="auto">
          <a:xfrm>
            <a:off x="6056336" y="242886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9" name="标题 1"/>
          <p:cNvSpPr>
            <a:spLocks/>
          </p:cNvSpPr>
          <p:nvPr/>
        </p:nvSpPr>
        <p:spPr bwMode="auto">
          <a:xfrm>
            <a:off x="3643306" y="438151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dirty="0" smtClean="0"/>
              <a:t> {</a:t>
            </a:r>
            <a:r>
              <a:rPr lang="en-US" i="1" dirty="0" smtClean="0"/>
              <a:t>y</a:t>
            </a:r>
            <a:r>
              <a:rPr lang="en-US" dirty="0" smtClean="0"/>
              <a:t>|</a:t>
            </a:r>
            <a:r>
              <a:rPr lang="en-US" i="1" dirty="0" smtClean="0"/>
              <a:t>y</a:t>
            </a:r>
            <a:r>
              <a:rPr lang="en-US" dirty="0" smtClean="0"/>
              <a:t>≥0}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7199344" y="395288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dirty="0" smtClean="0"/>
              <a:t>{</a:t>
            </a:r>
            <a:r>
              <a:rPr lang="en-US" i="1" dirty="0" smtClean="0"/>
              <a:t>x</a:t>
            </a:r>
            <a:r>
              <a:rPr lang="en-US" dirty="0" smtClean="0"/>
              <a:t>|</a:t>
            </a:r>
            <a:r>
              <a:rPr lang="en-US" i="1" dirty="0" smtClean="0"/>
              <a:t>x</a:t>
            </a:r>
            <a:r>
              <a:rPr lang="en-US" dirty="0" smtClean="0"/>
              <a:t>≠0}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1" name="标题 1"/>
          <p:cNvSpPr>
            <a:spLocks/>
          </p:cNvSpPr>
          <p:nvPr/>
        </p:nvSpPr>
        <p:spPr bwMode="auto">
          <a:xfrm>
            <a:off x="3913196" y="881048"/>
            <a:ext cx="215900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i="1" dirty="0" smtClean="0"/>
              <a:t>y</a:t>
            </a:r>
            <a:r>
              <a:rPr lang="zh-CN" altLang="en-US" dirty="0" smtClean="0"/>
              <a:t>＝</a:t>
            </a:r>
            <a:r>
              <a:rPr lang="en-US" i="1" dirty="0" err="1" smtClean="0"/>
              <a:t>x</a:t>
            </a:r>
            <a:r>
              <a:rPr lang="en-US" altLang="zh-CN" i="1" baseline="30000" dirty="0" err="1" smtClean="0"/>
              <a:t>α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2" name="标题 1"/>
          <p:cNvSpPr>
            <a:spLocks/>
          </p:cNvSpPr>
          <p:nvPr/>
        </p:nvSpPr>
        <p:spPr bwMode="auto">
          <a:xfrm>
            <a:off x="5786446" y="3952882"/>
            <a:ext cx="244475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dirty="0" smtClean="0"/>
              <a:t> {</a:t>
            </a:r>
            <a:r>
              <a:rPr lang="en-US" i="1" dirty="0" smtClean="0"/>
              <a:t>x</a:t>
            </a:r>
            <a:r>
              <a:rPr lang="en-US" dirty="0" smtClean="0"/>
              <a:t>|</a:t>
            </a:r>
            <a:r>
              <a:rPr lang="en-US" i="1" dirty="0" smtClean="0"/>
              <a:t>x</a:t>
            </a:r>
            <a:r>
              <a:rPr lang="en-US" dirty="0" smtClean="0"/>
              <a:t>≥0}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3" name="标题 1"/>
          <p:cNvSpPr>
            <a:spLocks/>
          </p:cNvSpPr>
          <p:nvPr/>
        </p:nvSpPr>
        <p:spPr bwMode="auto">
          <a:xfrm>
            <a:off x="5770584" y="4357694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dirty="0" smtClean="0"/>
              <a:t> {</a:t>
            </a:r>
            <a:r>
              <a:rPr lang="en-US" i="1" dirty="0" smtClean="0"/>
              <a:t>y</a:t>
            </a:r>
            <a:r>
              <a:rPr lang="en-US" dirty="0" smtClean="0"/>
              <a:t>|</a:t>
            </a:r>
            <a:r>
              <a:rPr lang="en-US" i="1" dirty="0" smtClean="0"/>
              <a:t>y</a:t>
            </a:r>
            <a:r>
              <a:rPr lang="en-US" dirty="0" smtClean="0"/>
              <a:t>≥0}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4" name="标题 1"/>
          <p:cNvSpPr>
            <a:spLocks/>
          </p:cNvSpPr>
          <p:nvPr/>
        </p:nvSpPr>
        <p:spPr bwMode="auto">
          <a:xfrm>
            <a:off x="6913592" y="4357694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dirty="0" smtClean="0"/>
              <a:t> {</a:t>
            </a:r>
            <a:r>
              <a:rPr lang="en-US" i="1" dirty="0" err="1" smtClean="0"/>
              <a:t>y</a:t>
            </a:r>
            <a:r>
              <a:rPr lang="en-US" dirty="0" err="1" smtClean="0"/>
              <a:t>|</a:t>
            </a:r>
            <a:r>
              <a:rPr lang="en-US" i="1" dirty="0" err="1" smtClean="0"/>
              <a:t>y</a:t>
            </a:r>
            <a:r>
              <a:rPr lang="zh-CN" altLang="en-US" dirty="0" smtClean="0"/>
              <a:t>≠</a:t>
            </a:r>
            <a:r>
              <a:rPr lang="en-US" dirty="0" smtClean="0"/>
              <a:t>0}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7" name="标题 1"/>
          <p:cNvSpPr>
            <a:spLocks/>
          </p:cNvSpPr>
          <p:nvPr/>
        </p:nvSpPr>
        <p:spPr bwMode="auto">
          <a:xfrm>
            <a:off x="3055940" y="481013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奇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3" name="标题 1"/>
          <p:cNvSpPr>
            <a:spLocks/>
          </p:cNvSpPr>
          <p:nvPr/>
        </p:nvSpPr>
        <p:spPr bwMode="auto">
          <a:xfrm>
            <a:off x="4127510" y="481013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偶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4" name="标题 1"/>
          <p:cNvSpPr>
            <a:spLocks/>
          </p:cNvSpPr>
          <p:nvPr/>
        </p:nvSpPr>
        <p:spPr bwMode="auto">
          <a:xfrm>
            <a:off x="5286380" y="478632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奇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6" name="标题 1"/>
          <p:cNvSpPr>
            <a:spLocks/>
          </p:cNvSpPr>
          <p:nvPr/>
        </p:nvSpPr>
        <p:spPr bwMode="auto">
          <a:xfrm>
            <a:off x="6000760" y="478632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非奇非偶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7" name="标题 1"/>
          <p:cNvSpPr>
            <a:spLocks/>
          </p:cNvSpPr>
          <p:nvPr/>
        </p:nvSpPr>
        <p:spPr bwMode="auto">
          <a:xfrm>
            <a:off x="7342220" y="478632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奇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8" name="标题 1"/>
          <p:cNvSpPr>
            <a:spLocks/>
          </p:cNvSpPr>
          <p:nvPr/>
        </p:nvSpPr>
        <p:spPr bwMode="auto">
          <a:xfrm>
            <a:off x="3857620" y="5381642"/>
            <a:ext cx="12858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1050" dirty="0" smtClean="0"/>
              <a:t>在</a:t>
            </a:r>
            <a:r>
              <a:rPr lang="en-US" sz="1050" dirty="0" smtClean="0"/>
              <a:t>(</a:t>
            </a:r>
            <a:r>
              <a:rPr lang="zh-CN" altLang="en-US" sz="1050" dirty="0" smtClean="0"/>
              <a:t>－</a:t>
            </a:r>
            <a:r>
              <a:rPr lang="en-US" sz="1050" dirty="0" smtClean="0"/>
              <a:t>∞</a:t>
            </a:r>
            <a:r>
              <a:rPr lang="zh-CN" altLang="en-US" sz="1050" dirty="0" smtClean="0"/>
              <a:t>，</a:t>
            </a:r>
            <a:r>
              <a:rPr lang="en-US" sz="1050" dirty="0" smtClean="0"/>
              <a:t>0]</a:t>
            </a:r>
            <a:r>
              <a:rPr lang="zh-CN" altLang="en-US" sz="1050" dirty="0" smtClean="0"/>
              <a:t>上</a:t>
            </a:r>
            <a:endParaRPr lang="en-US" altLang="zh-CN" sz="1050" dirty="0" smtClean="0"/>
          </a:p>
          <a:p>
            <a:pPr>
              <a:buFontTx/>
              <a:buNone/>
            </a:pPr>
            <a:r>
              <a:rPr lang="zh-CN" altLang="en-US" sz="1050" dirty="0" smtClean="0"/>
              <a:t>单调递减，在</a:t>
            </a:r>
            <a:r>
              <a:rPr lang="en-US" sz="1050" dirty="0" smtClean="0"/>
              <a:t>(0</a:t>
            </a:r>
            <a:r>
              <a:rPr lang="zh-CN" altLang="en-US" sz="1050" dirty="0" smtClean="0"/>
              <a:t>，</a:t>
            </a:r>
            <a:endParaRPr lang="en-US" altLang="zh-CN" sz="1050" dirty="0" smtClean="0"/>
          </a:p>
          <a:p>
            <a:pPr>
              <a:buFontTx/>
              <a:buNone/>
            </a:pPr>
            <a:r>
              <a:rPr lang="zh-CN" altLang="en-US" sz="1050" dirty="0" smtClean="0"/>
              <a:t>＋</a:t>
            </a:r>
            <a:r>
              <a:rPr lang="en-US" sz="1050" dirty="0" smtClean="0"/>
              <a:t>∞)</a:t>
            </a:r>
            <a:r>
              <a:rPr lang="zh-CN" altLang="en-US" sz="1050" dirty="0" smtClean="0"/>
              <a:t>上单调递增</a:t>
            </a:r>
            <a:endParaRPr lang="zh-CN" altLang="en-US" sz="1050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9" name="标题 1"/>
          <p:cNvSpPr>
            <a:spLocks/>
          </p:cNvSpPr>
          <p:nvPr/>
        </p:nvSpPr>
        <p:spPr bwMode="auto">
          <a:xfrm>
            <a:off x="5214942" y="5310204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增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50" name="标题 1"/>
          <p:cNvSpPr>
            <a:spLocks/>
          </p:cNvSpPr>
          <p:nvPr/>
        </p:nvSpPr>
        <p:spPr bwMode="auto">
          <a:xfrm>
            <a:off x="6429388" y="5310204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增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51" name="标题 1"/>
          <p:cNvSpPr>
            <a:spLocks/>
          </p:cNvSpPr>
          <p:nvPr/>
        </p:nvSpPr>
        <p:spPr bwMode="auto">
          <a:xfrm>
            <a:off x="7072330" y="538164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1200" dirty="0" smtClean="0"/>
              <a:t>在</a:t>
            </a:r>
            <a:r>
              <a:rPr lang="en-US" sz="1200" dirty="0" smtClean="0"/>
              <a:t>(</a:t>
            </a:r>
            <a:r>
              <a:rPr lang="zh-CN" altLang="en-US" sz="1200" dirty="0" smtClean="0"/>
              <a:t>－∞，</a:t>
            </a:r>
            <a:r>
              <a:rPr lang="en-US" sz="1200" dirty="0" smtClean="0"/>
              <a:t>0)</a:t>
            </a:r>
            <a:r>
              <a:rPr lang="zh-CN" altLang="en-US" sz="1200" dirty="0" smtClean="0"/>
              <a:t>，</a:t>
            </a:r>
            <a:r>
              <a:rPr lang="en-US" sz="1200" dirty="0" smtClean="0"/>
              <a:t>(0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buFontTx/>
              <a:buNone/>
            </a:pPr>
            <a:r>
              <a:rPr lang="zh-CN" altLang="en-US" sz="1200" dirty="0" smtClean="0"/>
              <a:t>＋</a:t>
            </a:r>
            <a:r>
              <a:rPr lang="en-US" sz="1200" dirty="0" smtClean="0"/>
              <a:t>∞)</a:t>
            </a:r>
            <a:r>
              <a:rPr lang="zh-CN" altLang="en-US" sz="1200" dirty="0" smtClean="0"/>
              <a:t>上为减函数</a:t>
            </a:r>
            <a:endParaRPr lang="zh-CN" altLang="en-US" sz="1200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53" name="标题 1"/>
          <p:cNvSpPr>
            <a:spLocks/>
          </p:cNvSpPr>
          <p:nvPr/>
        </p:nvSpPr>
        <p:spPr bwMode="auto">
          <a:xfrm>
            <a:off x="5000628" y="592933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（</a:t>
            </a:r>
            <a:r>
              <a:rPr lang="en-US" altLang="zh-CN" i="1" dirty="0" smtClean="0">
                <a:solidFill>
                  <a:srgbClr val="990033"/>
                </a:solidFill>
                <a:latin typeface="Times New Roman" pitchFamily="18" charset="0"/>
              </a:rPr>
              <a:t>1,1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）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33" grpId="0"/>
      <p:bldP spid="34" grpId="0"/>
      <p:bldP spid="37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3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54115" y="2779731"/>
          <a:ext cx="7546975" cy="3363913"/>
        </p:xfrm>
        <a:graphic>
          <a:graphicData uri="http://schemas.openxmlformats.org/presentationml/2006/ole">
            <p:oleObj spid="_x0000_s759810" name="Document" r:id="rId3" imgW="8419348" imgH="3764062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6113" y="1779588"/>
          <a:ext cx="6851650" cy="866775"/>
        </p:xfrm>
        <a:graphic>
          <a:graphicData uri="http://schemas.openxmlformats.org/presentationml/2006/ole">
            <p:oleObj spid="_x0000_s760834" name="Document" r:id="rId3" imgW="7535581" imgH="96198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165251" y="3144838"/>
          <a:ext cx="7192963" cy="1914525"/>
        </p:xfrm>
        <a:graphic>
          <a:graphicData uri="http://schemas.openxmlformats.org/presentationml/2006/ole">
            <p:oleObj spid="_x0000_s760835" name="Document" r:id="rId5" imgW="8147779" imgH="2176712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09661" y="2928934"/>
          <a:ext cx="6948487" cy="731837"/>
        </p:xfrm>
        <a:graphic>
          <a:graphicData uri="http://schemas.openxmlformats.org/presentationml/2006/ole">
            <p:oleObj spid="_x0000_s761858" name="Document" r:id="rId4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071538" y="1285860"/>
          <a:ext cx="7327900" cy="1719262"/>
        </p:xfrm>
        <a:graphic>
          <a:graphicData uri="http://schemas.openxmlformats.org/presentationml/2006/ole">
            <p:oleObj spid="_x0000_s761859" name="Document" r:id="rId5" imgW="8058216" imgH="1895532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3857628"/>
          <a:ext cx="6742112" cy="1889125"/>
        </p:xfrm>
        <a:graphic>
          <a:graphicData uri="http://schemas.openxmlformats.org/presentationml/2006/ole">
            <p:oleObj spid="_x0000_s761860" name="Document" r:id="rId6" imgW="7318326" imgH="2058983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4075" y="4797438"/>
          <a:ext cx="7094538" cy="560388"/>
        </p:xfrm>
        <a:graphic>
          <a:graphicData uri="http://schemas.openxmlformats.org/presentationml/2006/ole">
            <p:oleObj spid="_x0000_s762882" name="Document" r:id="rId3" imgW="7497453" imgH="6048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97002" y="1000108"/>
          <a:ext cx="7304088" cy="3829050"/>
        </p:xfrm>
        <a:graphic>
          <a:graphicData uri="http://schemas.openxmlformats.org/presentationml/2006/ole">
            <p:oleObj spid="_x0000_s762883" name="Document" r:id="rId4" imgW="7921172" imgH="416081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63" y="5183213"/>
          <a:ext cx="6632575" cy="1817687"/>
        </p:xfrm>
        <a:graphic>
          <a:graphicData uri="http://schemas.openxmlformats.org/presentationml/2006/ole">
            <p:oleObj spid="_x0000_s762884" name="Document" r:id="rId5" imgW="7303938" imgH="200210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2976" y="1785951"/>
          <a:ext cx="7242175" cy="3571875"/>
        </p:xfrm>
        <a:graphic>
          <a:graphicData uri="http://schemas.openxmlformats.org/presentationml/2006/ole">
            <p:oleObj spid="_x0000_s763906" name="Document" r:id="rId3" imgW="7974047" imgH="3941915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42910" y="3286124"/>
          <a:ext cx="7046912" cy="742950"/>
        </p:xfrm>
        <a:graphic>
          <a:graphicData uri="http://schemas.openxmlformats.org/presentationml/2006/ole">
            <p:oleObj spid="_x0000_s763907" name="Document" r:id="rId4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163664" y="4383123"/>
          <a:ext cx="7265988" cy="4046537"/>
        </p:xfrm>
        <a:graphic>
          <a:graphicData uri="http://schemas.openxmlformats.org/presentationml/2006/ole">
            <p:oleObj spid="_x0000_s763908" name="Document" r:id="rId6" imgW="8116486" imgH="4521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25" y="2997200"/>
          <a:ext cx="7172325" cy="574675"/>
        </p:xfrm>
        <a:graphic>
          <a:graphicData uri="http://schemas.openxmlformats.org/presentationml/2006/ole">
            <p:oleObj spid="_x0000_s64518" name="Document" r:id="rId3" imgW="7497453" imgH="60484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043014" y="1277935"/>
          <a:ext cx="7315200" cy="1865313"/>
        </p:xfrm>
        <a:graphic>
          <a:graphicData uri="http://schemas.openxmlformats.org/presentationml/2006/ole">
            <p:oleObj spid="_x0000_s64520" name="Document" r:id="rId5" imgW="7930884" imgH="203522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87" y="3938588"/>
          <a:ext cx="6657975" cy="1816100"/>
        </p:xfrm>
        <a:graphic>
          <a:graphicData uri="http://schemas.openxmlformats.org/presentationml/2006/ole">
            <p:oleObj spid="_x0000_s64521" name="Document" r:id="rId6" imgW="7313290" imgH="200210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4414" y="1146175"/>
          <a:ext cx="7192963" cy="2560638"/>
        </p:xfrm>
        <a:graphic>
          <a:graphicData uri="http://schemas.openxmlformats.org/presentationml/2006/ole">
            <p:oleObj spid="_x0000_s764930" name="Document" r:id="rId3" imgW="7388826" imgH="2631783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46113" y="3357562"/>
          <a:ext cx="6669087" cy="1755775"/>
        </p:xfrm>
        <a:graphic>
          <a:graphicData uri="http://schemas.openxmlformats.org/presentationml/2006/ole">
            <p:oleObj spid="_x0000_s764931" name="Document" r:id="rId4" imgW="7667948" imgH="20305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9200" y="4584700"/>
          <a:ext cx="6877050" cy="1949450"/>
        </p:xfrm>
        <a:graphic>
          <a:graphicData uri="http://schemas.openxmlformats.org/presentationml/2006/ole">
            <p:oleObj spid="_x0000_s764932" name="Document" r:id="rId6" imgW="7673703" imgH="2186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9200" y="1146175"/>
          <a:ext cx="7181850" cy="2547938"/>
        </p:xfrm>
        <a:graphic>
          <a:graphicData uri="http://schemas.openxmlformats.org/presentationml/2006/ole">
            <p:oleObj spid="_x0000_s765954" name="Document" r:id="rId3" imgW="7379474" imgH="2632143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46113" y="3352800"/>
          <a:ext cx="6572250" cy="1731963"/>
        </p:xfrm>
        <a:graphic>
          <a:graphicData uri="http://schemas.openxmlformats.org/presentationml/2006/ole">
            <p:oleObj spid="_x0000_s765955" name="Document" r:id="rId4" imgW="7667948" imgH="20305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9200" y="4500570"/>
          <a:ext cx="6864350" cy="1949450"/>
        </p:xfrm>
        <a:graphic>
          <a:graphicData uri="http://schemas.openxmlformats.org/presentationml/2006/ole">
            <p:oleObj spid="_x0000_s765956" name="Document" r:id="rId6" imgW="7664351" imgH="2186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714488"/>
          <a:ext cx="7192963" cy="3084512"/>
        </p:xfrm>
        <a:graphic>
          <a:graphicData uri="http://schemas.openxmlformats.org/presentationml/2006/ole">
            <p:oleObj spid="_x0000_s766978" name="Document" r:id="rId3" imgW="7390265" imgH="31783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1838" y="4572000"/>
          <a:ext cx="7169150" cy="1146175"/>
        </p:xfrm>
        <a:graphic>
          <a:graphicData uri="http://schemas.openxmlformats.org/presentationml/2006/ole">
            <p:oleObj spid="_x0000_s766979" name="Document" r:id="rId5" imgW="7570831" imgH="121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117626" y="1433532"/>
          <a:ext cx="7169150" cy="4852988"/>
        </p:xfrm>
        <a:graphic>
          <a:graphicData uri="http://schemas.openxmlformats.org/presentationml/2006/ole">
            <p:oleObj spid="_x0000_s768002" name="Document" r:id="rId3" imgW="8118644" imgH="54979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928670"/>
          <a:ext cx="7180263" cy="3084512"/>
        </p:xfrm>
        <a:graphic>
          <a:graphicData uri="http://schemas.openxmlformats.org/presentationml/2006/ole">
            <p:oleObj spid="_x0000_s769026" name="Document" r:id="rId3" imgW="7380553" imgH="31783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1472" y="2928934"/>
          <a:ext cx="7156450" cy="1146175"/>
        </p:xfrm>
        <a:graphic>
          <a:graphicData uri="http://schemas.openxmlformats.org/presentationml/2006/ole">
            <p:oleObj spid="_x0000_s769027" name="Document" r:id="rId5" imgW="7561479" imgH="1214365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64" y="3857628"/>
          <a:ext cx="7156450" cy="4852988"/>
        </p:xfrm>
        <a:graphic>
          <a:graphicData uri="http://schemas.openxmlformats.org/presentationml/2006/ole">
            <p:oleObj spid="_x0000_s769028" name="Document" r:id="rId6" imgW="8108932" imgH="54979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二次函数的解析式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2047908"/>
          <a:ext cx="7777163" cy="6096000"/>
        </p:xfrm>
        <a:graphic>
          <a:graphicData uri="http://schemas.openxmlformats.org/presentationml/2006/ole">
            <p:oleObj spid="_x0000_s770050" name="Document" r:id="rId3" imgW="8685161" imgH="68156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714488"/>
          <a:ext cx="7156450" cy="4718050"/>
        </p:xfrm>
        <a:graphic>
          <a:graphicData uri="http://schemas.openxmlformats.org/presentationml/2006/ole">
            <p:oleObj spid="_x0000_s771074" name="Document" r:id="rId3" imgW="7554645" imgH="499318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11238" y="2751165"/>
          <a:ext cx="7389812" cy="4535487"/>
        </p:xfrm>
        <a:graphic>
          <a:graphicData uri="http://schemas.openxmlformats.org/presentationml/2006/ole">
            <p:oleObj spid="_x0000_s772098" name="Document" r:id="rId3" imgW="8126917" imgH="49978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63" y="1671631"/>
          <a:ext cx="7119937" cy="828675"/>
        </p:xfrm>
        <a:graphic>
          <a:graphicData uri="http://schemas.openxmlformats.org/presentationml/2006/ole">
            <p:oleObj spid="_x0000_s772099" name="Document" r:id="rId4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571612"/>
          <a:ext cx="7156450" cy="4718050"/>
        </p:xfrm>
        <a:graphic>
          <a:graphicData uri="http://schemas.openxmlformats.org/presentationml/2006/ole">
            <p:oleObj spid="_x0000_s773122" name="Document" r:id="rId3" imgW="7554645" imgH="49931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8413" y="1146175"/>
          <a:ext cx="6924675" cy="4473575"/>
        </p:xfrm>
        <a:graphic>
          <a:graphicData uri="http://schemas.openxmlformats.org/presentationml/2006/ole">
            <p:oleObj spid="_x0000_s774146" name="Document" r:id="rId3" imgW="7841320" imgH="5070953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642910" y="3143248"/>
          <a:ext cx="7119937" cy="828675"/>
        </p:xfrm>
        <a:graphic>
          <a:graphicData uri="http://schemas.openxmlformats.org/presentationml/2006/ole">
            <p:oleObj spid="_x0000_s774147" name="Document" r:id="rId4" imgW="7620468" imgH="8953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43013" y="4214818"/>
          <a:ext cx="7035800" cy="1816100"/>
        </p:xfrm>
        <a:graphic>
          <a:graphicData uri="http://schemas.openxmlformats.org/presentationml/2006/ole">
            <p:oleObj spid="_x0000_s774148" name="Document" r:id="rId6" imgW="7631259" imgH="19830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6175" y="1646238"/>
          <a:ext cx="7339013" cy="3632200"/>
        </p:xfrm>
        <a:graphic>
          <a:graphicData uri="http://schemas.openxmlformats.org/presentationml/2006/ole">
            <p:oleObj spid="_x0000_s65544" name="Document" r:id="rId3" imgW="7974047" imgH="3942275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811236" y="5329256"/>
          <a:ext cx="7046912" cy="742950"/>
        </p:xfrm>
        <a:graphic>
          <a:graphicData uri="http://schemas.openxmlformats.org/presentationml/2006/ole">
            <p:oleObj spid="_x0000_s65542" name="Document" r:id="rId4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5549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二次函数的图像与性质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 二次函数的图像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62" y="2266950"/>
          <a:ext cx="7534275" cy="4876800"/>
        </p:xfrm>
        <a:graphic>
          <a:graphicData uri="http://schemas.openxmlformats.org/presentationml/2006/ole">
            <p:oleObj spid="_x0000_s775170" name="Document" r:id="rId3" imgW="8295613" imgH="537877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071546"/>
          <a:ext cx="7315200" cy="2389188"/>
        </p:xfrm>
        <a:graphic>
          <a:graphicData uri="http://schemas.openxmlformats.org/presentationml/2006/ole">
            <p:oleObj spid="_x0000_s776194" name="Document" r:id="rId3" imgW="7622986" imgH="25021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500034" y="2500306"/>
          <a:ext cx="6937375" cy="804862"/>
        </p:xfrm>
        <a:graphic>
          <a:graphicData uri="http://schemas.openxmlformats.org/presentationml/2006/ole">
            <p:oleObj spid="_x0000_s776195" name="Document" r:id="rId4" imgW="7639532" imgH="89682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00" y="3071810"/>
          <a:ext cx="7523163" cy="5400675"/>
        </p:xfrm>
        <a:graphic>
          <a:graphicData uri="http://schemas.openxmlformats.org/presentationml/2006/ole">
            <p:oleObj spid="_x0000_s776196" name="Document" r:id="rId6" imgW="8062172" imgH="57805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539878"/>
          <a:ext cx="7315200" cy="2389188"/>
        </p:xfrm>
        <a:graphic>
          <a:graphicData uri="http://schemas.openxmlformats.org/presentationml/2006/ole">
            <p:oleObj spid="_x0000_s777218" name="Document" r:id="rId4" imgW="7622986" imgH="25021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二次函数在闭区间上的最值</a:t>
            </a:r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03351" y="1852613"/>
          <a:ext cx="7083425" cy="2646362"/>
        </p:xfrm>
        <a:graphic>
          <a:graphicData uri="http://schemas.openxmlformats.org/presentationml/2006/ole">
            <p:oleObj spid="_x0000_s778242" name="Document" r:id="rId3" imgW="8709980" imgH="32294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85852" y="3881451"/>
          <a:ext cx="7119937" cy="1547813"/>
        </p:xfrm>
        <a:graphic>
          <a:graphicData uri="http://schemas.openxmlformats.org/presentationml/2006/ole">
            <p:oleObj spid="_x0000_s778243" name="Document" r:id="rId5" imgW="7725139" imgH="1692478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17599" y="4945079"/>
          <a:ext cx="7083425" cy="841375"/>
        </p:xfrm>
        <a:graphic>
          <a:graphicData uri="http://schemas.openxmlformats.org/presentationml/2006/ole">
            <p:oleObj spid="_x0000_s778244" name="Document" r:id="rId6" imgW="7477670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1231933"/>
          <a:ext cx="7448550" cy="6840537"/>
        </p:xfrm>
        <a:graphic>
          <a:graphicData uri="http://schemas.openxmlformats.org/presentationml/2006/ole">
            <p:oleObj spid="_x0000_s779266" name="Document" r:id="rId4" imgW="7971889" imgH="7331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3150" y="1103344"/>
          <a:ext cx="7351713" cy="6754812"/>
        </p:xfrm>
        <a:graphic>
          <a:graphicData uri="http://schemas.openxmlformats.org/presentationml/2006/ole">
            <p:oleObj spid="_x0000_s780290" name="Document" r:id="rId4" imgW="7971889" imgH="7331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14414" y="1560513"/>
          <a:ext cx="6900863" cy="4791075"/>
        </p:xfrm>
        <a:graphic>
          <a:graphicData uri="http://schemas.openxmlformats.org/presentationml/2006/ole">
            <p:oleObj spid="_x0000_s781314" name="Document" r:id="rId3" imgW="7597808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分段二次函数的性质</a:t>
            </a:r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92203" y="1743075"/>
          <a:ext cx="7680325" cy="2560638"/>
        </p:xfrm>
        <a:graphic>
          <a:graphicData uri="http://schemas.openxmlformats.org/presentationml/2006/ole">
            <p:oleObj spid="_x0000_s782338" name="Document" r:id="rId3" imgW="8827960" imgH="322942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73202" y="4354552"/>
          <a:ext cx="7156450" cy="4718050"/>
        </p:xfrm>
        <a:graphic>
          <a:graphicData uri="http://schemas.openxmlformats.org/presentationml/2006/ole">
            <p:oleObj spid="_x0000_s782339" name="Document" r:id="rId5" imgW="7554645" imgH="49931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11278" y="2751165"/>
          <a:ext cx="7389812" cy="4535487"/>
        </p:xfrm>
        <a:graphic>
          <a:graphicData uri="http://schemas.openxmlformats.org/presentationml/2006/ole">
            <p:oleObj spid="_x0000_s783362" name="Document" r:id="rId3" imgW="8126917" imgH="49978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95335" y="1743069"/>
          <a:ext cx="7119937" cy="828675"/>
        </p:xfrm>
        <a:graphic>
          <a:graphicData uri="http://schemas.openxmlformats.org/presentationml/2006/ole">
            <p:oleObj spid="_x0000_s783363" name="Document" r:id="rId4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571612"/>
          <a:ext cx="7156450" cy="4718050"/>
        </p:xfrm>
        <a:graphic>
          <a:graphicData uri="http://schemas.openxmlformats.org/presentationml/2006/ole">
            <p:oleObj spid="_x0000_s784386" name="Document" r:id="rId3" imgW="7554645" imgH="49931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73150" y="1428736"/>
          <a:ext cx="7364413" cy="4108450"/>
        </p:xfrm>
        <a:graphic>
          <a:graphicData uri="http://schemas.openxmlformats.org/presentationml/2006/ole">
            <p:oleObj spid="_x0000_s652292" name="Document" r:id="rId5" imgW="8116486" imgH="45208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幂函数的图像和性质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42976" y="1925660"/>
          <a:ext cx="7083425" cy="4718050"/>
        </p:xfrm>
        <a:graphic>
          <a:graphicData uri="http://schemas.openxmlformats.org/presentationml/2006/ole">
            <p:oleObj spid="_x0000_s785410" name="Document" r:id="rId3" imgW="8640200" imgH="57740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1335114" y="3698899"/>
          <a:ext cx="7023100" cy="3230563"/>
        </p:xfrm>
        <a:graphic>
          <a:graphicData uri="http://schemas.openxmlformats.org/presentationml/2006/ole">
            <p:oleObj spid="_x0000_s785411" name="Document" r:id="rId5" imgW="7730175" imgH="35595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00034" y="1571612"/>
          <a:ext cx="7729537" cy="2133600"/>
        </p:xfrm>
        <a:graphic>
          <a:graphicData uri="http://schemas.openxmlformats.org/presentationml/2006/ole">
            <p:oleObj spid="_x0000_s786434" name="Document" r:id="rId4" imgW="8152096" imgH="2252677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2724188"/>
          <a:ext cx="7424738" cy="6205538"/>
        </p:xfrm>
        <a:graphic>
          <a:graphicData uri="http://schemas.openxmlformats.org/presentationml/2006/ole">
            <p:oleObj spid="_x0000_s786435" name="Document" r:id="rId5" imgW="8058935" imgH="67360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79525" y="1638321"/>
          <a:ext cx="6900863" cy="4791075"/>
        </p:xfrm>
        <a:graphic>
          <a:graphicData uri="http://schemas.openxmlformats.org/presentationml/2006/ole">
            <p:oleObj spid="_x0000_s787458" name="Document" r:id="rId3" imgW="7588096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66827" y="1170017"/>
          <a:ext cx="7291387" cy="6473825"/>
        </p:xfrm>
        <a:graphic>
          <a:graphicData uri="http://schemas.openxmlformats.org/presentationml/2006/ole">
            <p:oleObj spid="_x0000_s788482" name="Document" r:id="rId3" imgW="8022606" imgH="71331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75" y="2786058"/>
          <a:ext cx="7083425" cy="841375"/>
        </p:xfrm>
        <a:graphic>
          <a:graphicData uri="http://schemas.openxmlformats.org/presentationml/2006/ole">
            <p:oleObj spid="_x0000_s788483" name="Document" r:id="rId5" imgW="7477670" imgH="898623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43013" y="3929066"/>
          <a:ext cx="7035800" cy="4572000"/>
        </p:xfrm>
        <a:graphic>
          <a:graphicData uri="http://schemas.openxmlformats.org/presentationml/2006/ole">
            <p:oleObj spid="_x0000_s788484" name="Document" r:id="rId6" imgW="7639532" imgH="49611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19200" y="1779588"/>
          <a:ext cx="7059613" cy="2474912"/>
        </p:xfrm>
        <a:graphic>
          <a:graphicData uri="http://schemas.openxmlformats.org/presentationml/2006/ole">
            <p:oleObj spid="_x0000_s789506" name="Document" r:id="rId3" imgW="7780532" imgH="27232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sz="2400" b="1" dirty="0" smtClean="0">
                <a:latin typeface="Times New Roman"/>
                <a:ea typeface="宋体"/>
              </a:rPr>
              <a:t>4.</a:t>
            </a: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函数思想在方程问题中的应用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857224" y="5087955"/>
          <a:ext cx="7083425" cy="841375"/>
        </p:xfrm>
        <a:graphic>
          <a:graphicData uri="http://schemas.openxmlformats.org/presentationml/2006/ole">
            <p:oleObj spid="_x0000_s789507" name="Document" r:id="rId5" imgW="7477670" imgH="898623" progId="Word.Document.8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357290" y="2954352"/>
          <a:ext cx="7059613" cy="2474912"/>
        </p:xfrm>
        <a:graphic>
          <a:graphicData uri="http://schemas.openxmlformats.org/presentationml/2006/ole">
            <p:oleObj spid="_x0000_s789508" name="Document" r:id="rId6" imgW="7770820" imgH="27228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3150" y="1071546"/>
          <a:ext cx="7289800" cy="5426075"/>
        </p:xfrm>
        <a:graphic>
          <a:graphicData uri="http://schemas.openxmlformats.org/presentationml/2006/ole">
            <p:oleObj spid="_x0000_s790530" name="Document" r:id="rId3" imgW="8495963" imgH="6340402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643050"/>
          <a:ext cx="6999287" cy="4754562"/>
        </p:xfrm>
        <a:graphic>
          <a:graphicData uri="http://schemas.openxmlformats.org/presentationml/2006/ole">
            <p:oleObj spid="_x0000_s791554" name="Document" r:id="rId3" imgW="8326187" imgH="5628272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146175"/>
          <a:ext cx="7096125" cy="5668963"/>
        </p:xfrm>
        <a:graphic>
          <a:graphicData uri="http://schemas.openxmlformats.org/presentationml/2006/ole">
            <p:oleObj spid="_x0000_s792578" name="Document" r:id="rId3" imgW="8185907" imgH="6513574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52550" y="2498725"/>
          <a:ext cx="6853238" cy="6584950"/>
        </p:xfrm>
        <a:graphic>
          <a:graphicData uri="http://schemas.openxmlformats.org/presentationml/2006/ole">
            <p:oleObj spid="_x0000_s793602" name="Document" r:id="rId3" imgW="8229070" imgH="792523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781050" y="1357298"/>
          <a:ext cx="6789738" cy="815975"/>
        </p:xfrm>
        <a:graphic>
          <a:graphicData uri="http://schemas.openxmlformats.org/presentationml/2006/ole">
            <p:oleObj spid="_x0000_s793603" name="Document" r:id="rId4" imgW="7477670" imgH="90330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52550" y="1201768"/>
          <a:ext cx="6853238" cy="6584950"/>
        </p:xfrm>
        <a:graphic>
          <a:graphicData uri="http://schemas.openxmlformats.org/presentationml/2006/ole">
            <p:oleObj spid="_x0000_s794626" name="Document" r:id="rId3" imgW="8229070" imgH="792523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25577" y="1142984"/>
          <a:ext cx="7204075" cy="3511550"/>
        </p:xfrm>
        <a:graphic>
          <a:graphicData uri="http://schemas.openxmlformats.org/presentationml/2006/ole">
            <p:oleObj spid="_x0000_s364547" name="Document" r:id="rId3" imgW="7399617" imgH="3621492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42910" y="3851290"/>
          <a:ext cx="6767512" cy="1792288"/>
        </p:xfrm>
        <a:graphic>
          <a:graphicData uri="http://schemas.openxmlformats.org/presentationml/2006/ole">
            <p:oleObj spid="_x0000_s364548" name="Document" r:id="rId4" imgW="7667948" imgH="2030541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4414" y="4584722"/>
          <a:ext cx="6973888" cy="1987550"/>
        </p:xfrm>
        <a:graphic>
          <a:graphicData uri="http://schemas.openxmlformats.org/presentationml/2006/ole">
            <p:oleObj spid="_x0000_s364549" name="Document" r:id="rId7" imgW="7683415" imgH="2186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376387" y="1719263"/>
          <a:ext cx="6767513" cy="1804987"/>
        </p:xfrm>
        <a:graphic>
          <a:graphicData uri="http://schemas.openxmlformats.org/presentationml/2006/ole">
            <p:oleObj spid="_x0000_s795650" name="Document" r:id="rId3" imgW="8321511" imgH="220227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85852" y="2803525"/>
          <a:ext cx="7108825" cy="4829175"/>
        </p:xfrm>
        <a:graphic>
          <a:graphicData uri="http://schemas.openxmlformats.org/presentationml/2006/ole">
            <p:oleObj spid="_x0000_s795651" name="Document" r:id="rId4" imgW="8683363" imgH="59058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120804"/>
          <a:ext cx="7473950" cy="6523038"/>
        </p:xfrm>
        <a:graphic>
          <a:graphicData uri="http://schemas.openxmlformats.org/presentationml/2006/ole">
            <p:oleObj spid="_x0000_s796674" name="Document" r:id="rId3" imgW="8845585" imgH="77286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120804"/>
          <a:ext cx="7473950" cy="6523038"/>
        </p:xfrm>
        <a:graphic>
          <a:graphicData uri="http://schemas.openxmlformats.org/presentationml/2006/ole">
            <p:oleObj spid="_x0000_s797698" name="Document" r:id="rId3" imgW="8845585" imgH="77286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28751" y="1231900"/>
          <a:ext cx="7058025" cy="3595688"/>
        </p:xfrm>
        <a:graphic>
          <a:graphicData uri="http://schemas.openxmlformats.org/presentationml/2006/ole">
            <p:oleObj spid="_x0000_s798722" name="Document" r:id="rId3" imgW="8231588" imgH="42040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3675" y="4705350"/>
          <a:ext cx="7021513" cy="1085850"/>
        </p:xfrm>
        <a:graphic>
          <a:graphicData uri="http://schemas.openxmlformats.org/presentationml/2006/ole">
            <p:oleObj spid="_x0000_s798723" name="Document" r:id="rId4" imgW="7620468" imgH="1189163" progId="Word.Document.8">
              <p:embed/>
            </p:oleObj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1230349"/>
          <a:ext cx="7327900" cy="7413625"/>
        </p:xfrm>
        <a:graphic>
          <a:graphicData uri="http://schemas.openxmlformats.org/presentationml/2006/ole">
            <p:oleObj spid="_x0000_s799746" name="Document" r:id="rId3" imgW="8416830" imgH="85207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201740"/>
          <a:ext cx="7192963" cy="2584450"/>
        </p:xfrm>
        <a:graphic>
          <a:graphicData uri="http://schemas.openxmlformats.org/presentationml/2006/ole">
            <p:oleObj spid="_x0000_s800770" name="Document" r:id="rId3" imgW="8381220" imgH="30162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14414" y="1214422"/>
          <a:ext cx="7156450" cy="5475288"/>
        </p:xfrm>
        <a:graphic>
          <a:graphicData uri="http://schemas.openxmlformats.org/presentationml/2006/ole">
            <p:oleObj spid="_x0000_s801794" name="Document" r:id="rId3" imgW="8218639" imgH="629503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19200" y="1241448"/>
          <a:ext cx="7143750" cy="5473700"/>
        </p:xfrm>
        <a:graphic>
          <a:graphicData uri="http://schemas.openxmlformats.org/presentationml/2006/ole">
            <p:oleObj spid="_x0000_s802818" name="Document" r:id="rId3" imgW="8209287" imgH="629503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指数与指数函数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109663" y="1646238"/>
          <a:ext cx="7302500" cy="4352925"/>
        </p:xfrm>
        <a:graphic>
          <a:graphicData uri="http://schemas.openxmlformats.org/presentationml/2006/ole">
            <p:oleObj spid="_x0000_s803842" name="Document" r:id="rId3" imgW="8035555" imgH="4793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714488"/>
          <a:ext cx="7192963" cy="3084512"/>
        </p:xfrm>
        <a:graphic>
          <a:graphicData uri="http://schemas.openxmlformats.org/presentationml/2006/ole">
            <p:oleObj spid="_x0000_s366595" name="Document" r:id="rId3" imgW="7399617" imgH="317830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1838" y="4568841"/>
          <a:ext cx="7180262" cy="1146175"/>
        </p:xfrm>
        <a:graphic>
          <a:graphicData uri="http://schemas.openxmlformats.org/presentationml/2006/ole">
            <p:oleObj spid="_x0000_s366596" name="Document" r:id="rId6" imgW="7580542" imgH="121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412897"/>
          <a:ext cx="7473950" cy="5230813"/>
        </p:xfrm>
        <a:graphic>
          <a:graphicData uri="http://schemas.openxmlformats.org/presentationml/2006/ole">
            <p:oleObj spid="_x0000_s804866" name="Document" r:id="rId4" imgW="9273261" imgH="6396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74795"/>
          <a:ext cx="7826375" cy="3097213"/>
        </p:xfrm>
        <a:graphic>
          <a:graphicData uri="http://schemas.openxmlformats.org/presentationml/2006/ole">
            <p:oleObj spid="_x0000_s805890" name="Document" r:id="rId4" imgW="8990901" imgH="355956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347814" y="3429000"/>
          <a:ext cx="7010400" cy="560387"/>
        </p:xfrm>
        <a:graphic>
          <a:graphicData uri="http://schemas.openxmlformats.org/presentationml/2006/ole">
            <p:oleObj spid="_x0000_s805891" name="Document" r:id="rId5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9200" y="4541869"/>
          <a:ext cx="6754813" cy="3316287"/>
        </p:xfrm>
        <a:graphic>
          <a:graphicData uri="http://schemas.openxmlformats.org/presentationml/2006/ole">
            <p:oleObj spid="_x0000_s805892" name="Document" r:id="rId6" imgW="7643849" imgH="37640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857232"/>
          <a:ext cx="7826375" cy="3522663"/>
        </p:xfrm>
        <a:graphic>
          <a:graphicData uri="http://schemas.openxmlformats.org/presentationml/2006/ole">
            <p:oleObj spid="_x0000_s806914" name="Document" r:id="rId4" imgW="8990901" imgH="405784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3643314"/>
          <a:ext cx="7010400" cy="561975"/>
        </p:xfrm>
        <a:graphic>
          <a:graphicData uri="http://schemas.openxmlformats.org/presentationml/2006/ole">
            <p:oleObj spid="_x0000_s806915" name="Document" r:id="rId5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4214818"/>
          <a:ext cx="7302500" cy="3487738"/>
        </p:xfrm>
        <a:graphic>
          <a:graphicData uri="http://schemas.openxmlformats.org/presentationml/2006/ole">
            <p:oleObj spid="_x0000_s806916" name="Document" r:id="rId6" imgW="8273312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206500"/>
          <a:ext cx="7450137" cy="3011488"/>
        </p:xfrm>
        <a:graphic>
          <a:graphicData uri="http://schemas.openxmlformats.org/presentationml/2006/ole">
            <p:oleObj spid="_x0000_s807938" name="Document" r:id="rId4" imgW="8594878" imgH="345984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2214554"/>
          <a:ext cx="7010400" cy="987425"/>
        </p:xfrm>
        <a:graphic>
          <a:graphicData uri="http://schemas.openxmlformats.org/presentationml/2006/ole">
            <p:oleObj spid="_x0000_s807939" name="Document" r:id="rId5" imgW="7512560" imgH="1056674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3228998"/>
          <a:ext cx="7304088" cy="3486150"/>
        </p:xfrm>
        <a:graphic>
          <a:graphicData uri="http://schemas.openxmlformats.org/presentationml/2006/ole">
            <p:oleObj spid="_x0000_s807940" name="Document" r:id="rId6" imgW="8263960" imgH="396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38213" y="1433533"/>
          <a:ext cx="7559675" cy="4924425"/>
        </p:xfrm>
        <a:graphic>
          <a:graphicData uri="http://schemas.openxmlformats.org/presentationml/2006/ole">
            <p:oleObj spid="_x0000_s808962" name="Document" r:id="rId3" imgW="8201014" imgH="5349613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715008" y="1814444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次方根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4143372" y="2571744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奇数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6000760" y="331464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偶数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4214810" y="417189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意义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6286512" y="4171898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根指数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3214678" y="450057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被开放数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53"/>
          <p:cNvSpPr>
            <a:spLocks noChangeArrowheads="1"/>
          </p:cNvSpPr>
          <p:nvPr/>
        </p:nvSpPr>
        <p:spPr bwMode="auto">
          <a:xfrm>
            <a:off x="6643702" y="4929198"/>
            <a:ext cx="298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6345222" y="5286388"/>
            <a:ext cx="298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350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1755" y="5715016"/>
            <a:ext cx="7905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03477" grpId="0"/>
      <p:bldP spid="12" grpId="0"/>
      <p:bldP spid="13" grpId="0"/>
      <p:bldP spid="14" grpId="0"/>
      <p:bldP spid="15" grpId="0"/>
      <p:bldP spid="1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036638" y="1144588"/>
          <a:ext cx="7377112" cy="4999037"/>
        </p:xfrm>
        <a:graphic>
          <a:graphicData uri="http://schemas.openxmlformats.org/presentationml/2006/ole">
            <p:oleObj spid="_x0000_s809986" name="Document" r:id="rId3" imgW="7032870" imgH="54248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5545160" y="1285860"/>
          <a:ext cx="2170112" cy="963612"/>
        </p:xfrm>
        <a:graphic>
          <a:graphicData uri="http://schemas.openxmlformats.org/presentationml/2006/ole">
            <p:oleObj spid="_x0000_s809987" name="Document" r:id="rId4" imgW="1847234" imgH="822297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4937146" y="2894015"/>
          <a:ext cx="2706688" cy="963613"/>
        </p:xfrm>
        <a:graphic>
          <a:graphicData uri="http://schemas.openxmlformats.org/presentationml/2006/ole">
            <p:oleObj spid="_x0000_s809988" name="Document" r:id="rId6" imgW="2306159" imgH="824097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2317753" y="3192467"/>
          <a:ext cx="2682875" cy="950913"/>
        </p:xfrm>
        <a:graphic>
          <a:graphicData uri="http://schemas.openxmlformats.org/presentationml/2006/ole">
            <p:oleObj spid="_x0000_s809989" name="Document" r:id="rId7" imgW="2301252" imgH="8240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928662" y="1146175"/>
          <a:ext cx="7731125" cy="3608388"/>
        </p:xfrm>
        <a:graphic>
          <a:graphicData uri="http://schemas.openxmlformats.org/presentationml/2006/ole">
            <p:oleObj spid="_x0000_s811010" name="Document" r:id="rId3" imgW="8388055" imgH="39167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036638" y="457220"/>
          <a:ext cx="7289800" cy="5900738"/>
        </p:xfrm>
        <a:graphic>
          <a:graphicData uri="http://schemas.openxmlformats.org/presentationml/2006/ole">
            <p:oleObj spid="_x0000_s812034" name="Document" r:id="rId3" imgW="7028053" imgH="570099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5997600" y="1263641"/>
          <a:ext cx="2146300" cy="950913"/>
        </p:xfrm>
        <a:graphic>
          <a:graphicData uri="http://schemas.openxmlformats.org/presentationml/2006/ole">
            <p:oleObj spid="_x0000_s812035" name="Document" r:id="rId4" imgW="1847234" imgH="822297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4937125" y="4500570"/>
          <a:ext cx="2682875" cy="950913"/>
        </p:xfrm>
        <a:graphic>
          <a:graphicData uri="http://schemas.openxmlformats.org/presentationml/2006/ole">
            <p:oleObj spid="_x0000_s812036" name="Document" r:id="rId6" imgW="2301252" imgH="824097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473593" y="4929198"/>
          <a:ext cx="2670175" cy="950913"/>
        </p:xfrm>
        <a:graphic>
          <a:graphicData uri="http://schemas.openxmlformats.org/presentationml/2006/ole">
            <p:oleObj spid="_x0000_s812037" name="Document" r:id="rId7" imgW="2306159" imgH="824097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071934" y="5348308"/>
          <a:ext cx="2657475" cy="938212"/>
        </p:xfrm>
        <a:graphic>
          <a:graphicData uri="http://schemas.openxmlformats.org/presentationml/2006/ole">
            <p:oleObj spid="_x0000_s812038" name="Document" r:id="rId8" imgW="2301252" imgH="824097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857620" y="5846786"/>
          <a:ext cx="2659062" cy="939800"/>
        </p:xfrm>
        <a:graphic>
          <a:graphicData uri="http://schemas.openxmlformats.org/presentationml/2006/ole">
            <p:oleObj spid="_x0000_s812039" name="Document" r:id="rId9" imgW="2301252" imgH="824097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6286512" y="5786454"/>
          <a:ext cx="2657475" cy="938213"/>
        </p:xfrm>
        <a:graphic>
          <a:graphicData uri="http://schemas.openxmlformats.org/presentationml/2006/ole">
            <p:oleObj spid="_x0000_s812040" name="Document" r:id="rId10" imgW="2301252" imgH="8240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17584" y="3214686"/>
          <a:ext cx="6826250" cy="1512888"/>
        </p:xfrm>
        <a:graphic>
          <a:graphicData uri="http://schemas.openxmlformats.org/presentationml/2006/ole">
            <p:oleObj spid="_x0000_s813058" name="Document" r:id="rId3" imgW="7515078" imgH="16669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300189" y="2265364"/>
          <a:ext cx="7058025" cy="1377950"/>
        </p:xfrm>
        <a:graphic>
          <a:graphicData uri="http://schemas.openxmlformats.org/presentationml/2006/ole">
            <p:oleObj spid="_x0000_s813059" name="Document" r:id="rId4" imgW="7874772" imgH="1544868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1438" y="4143380"/>
          <a:ext cx="6791325" cy="1730375"/>
        </p:xfrm>
        <a:graphic>
          <a:graphicData uri="http://schemas.openxmlformats.org/presentationml/2006/ole">
            <p:oleObj spid="_x0000_s813060" name="Document" r:id="rId5" imgW="7475872" imgH="1917854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2786058"/>
          <a:ext cx="7010400" cy="925512"/>
        </p:xfrm>
        <a:graphic>
          <a:graphicData uri="http://schemas.openxmlformats.org/presentationml/2006/ole">
            <p:oleObj spid="_x0000_s814082" name="Document" r:id="rId3" imgW="7497453" imgH="9954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311301" y="1357298"/>
          <a:ext cx="7046913" cy="2230438"/>
        </p:xfrm>
        <a:graphic>
          <a:graphicData uri="http://schemas.openxmlformats.org/presentationml/2006/ole">
            <p:oleObj spid="_x0000_s814083" name="Document" r:id="rId4" imgW="7867938" imgH="2495694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43380"/>
          <a:ext cx="6913563" cy="1633537"/>
        </p:xfrm>
        <a:graphic>
          <a:graphicData uri="http://schemas.openxmlformats.org/presentationml/2006/ole">
            <p:oleObj spid="_x0000_s814084" name="Document" r:id="rId5" imgW="7506805" imgH="1782844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92226" y="1142984"/>
          <a:ext cx="7265988" cy="4926013"/>
        </p:xfrm>
        <a:graphic>
          <a:graphicData uri="http://schemas.openxmlformats.org/presentationml/2006/ole">
            <p:oleObj spid="_x0000_s367619" name="Document" r:id="rId3" imgW="8127996" imgH="549758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7625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2428868"/>
          <a:ext cx="7010400" cy="927100"/>
        </p:xfrm>
        <a:graphic>
          <a:graphicData uri="http://schemas.openxmlformats.org/presentationml/2006/ole">
            <p:oleObj spid="_x0000_s815106" name="Document" r:id="rId3" imgW="7497453" imgH="9922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854075" y="1000125"/>
          <a:ext cx="7740650" cy="1914525"/>
        </p:xfrm>
        <a:graphic>
          <a:graphicData uri="http://schemas.openxmlformats.org/presentationml/2006/ole">
            <p:oleObj spid="_x0000_s815107" name="Document" r:id="rId4" imgW="8667896" imgH="2135669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2825" y="2928934"/>
          <a:ext cx="7559675" cy="3413125"/>
        </p:xfrm>
        <a:graphic>
          <a:graphicData uri="http://schemas.openxmlformats.org/presentationml/2006/ole">
            <p:oleObj spid="_x0000_s815108" name="Document" r:id="rId6" imgW="8324029" imgH="43588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4625" y="1357298"/>
          <a:ext cx="6899275" cy="1889125"/>
        </p:xfrm>
        <a:graphic>
          <a:graphicData uri="http://schemas.openxmlformats.org/presentationml/2006/ole">
            <p:oleObj spid="_x0000_s816130" name="Document" r:id="rId3" imgW="7923690" imgH="2181392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1683" y="3141668"/>
          <a:ext cx="6827837" cy="1073150"/>
        </p:xfrm>
        <a:graphic>
          <a:graphicData uri="http://schemas.openxmlformats.org/presentationml/2006/ole">
            <p:oleObj spid="_x0000_s816131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3150" y="4041817"/>
          <a:ext cx="7375525" cy="5387975"/>
        </p:xfrm>
        <a:graphic>
          <a:graphicData uri="http://schemas.openxmlformats.org/presentationml/2006/ole">
            <p:oleObj spid="_x0000_s816132" name="Document" r:id="rId6" imgW="8477618" imgH="61981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2888" y="1128719"/>
          <a:ext cx="6973888" cy="3157537"/>
        </p:xfrm>
        <a:graphic>
          <a:graphicData uri="http://schemas.openxmlformats.org/presentationml/2006/ole">
            <p:oleObj spid="_x0000_s817154" name="Document" r:id="rId3" imgW="7890598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46146" y="2714620"/>
          <a:ext cx="6826250" cy="1073150"/>
        </p:xfrm>
        <a:graphic>
          <a:graphicData uri="http://schemas.openxmlformats.org/presentationml/2006/ole">
            <p:oleObj spid="_x0000_s817155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4040229"/>
          <a:ext cx="7278688" cy="5389563"/>
        </p:xfrm>
        <a:graphic>
          <a:graphicData uri="http://schemas.openxmlformats.org/presentationml/2006/ole">
            <p:oleObj spid="_x0000_s817156" name="Document" r:id="rId6" imgW="8366473" imgH="61981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38" y="1271594"/>
          <a:ext cx="6962775" cy="3157538"/>
        </p:xfrm>
        <a:graphic>
          <a:graphicData uri="http://schemas.openxmlformats.org/presentationml/2006/ole">
            <p:oleObj spid="_x0000_s818178" name="Document" r:id="rId3" imgW="7881246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2786058"/>
          <a:ext cx="6826250" cy="1073150"/>
        </p:xfrm>
        <a:graphic>
          <a:graphicData uri="http://schemas.openxmlformats.org/presentationml/2006/ole">
            <p:oleObj spid="_x0000_s818179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4035425"/>
          <a:ext cx="7169150" cy="5303838"/>
        </p:xfrm>
        <a:graphic>
          <a:graphicData uri="http://schemas.openxmlformats.org/presentationml/2006/ole">
            <p:oleObj spid="_x0000_s818180" name="Document" r:id="rId6" imgW="8357121" imgH="61981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6175" y="1657350"/>
          <a:ext cx="7291388" cy="1828800"/>
        </p:xfrm>
        <a:graphic>
          <a:graphicData uri="http://schemas.openxmlformats.org/presentationml/2006/ole">
            <p:oleObj spid="_x0000_s819202" name="Document" r:id="rId3" imgW="8421624" imgH="210069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286124"/>
          <a:ext cx="6950075" cy="549275"/>
        </p:xfrm>
        <a:graphic>
          <a:graphicData uri="http://schemas.openxmlformats.org/presentationml/2006/ole">
            <p:oleObj spid="_x0000_s819203" name="Document" r:id="rId4" imgW="7542086" imgH="604790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384702"/>
          <a:ext cx="6718300" cy="2901950"/>
        </p:xfrm>
        <a:graphic>
          <a:graphicData uri="http://schemas.openxmlformats.org/presentationml/2006/ole">
            <p:oleObj spid="_x0000_s819204" name="Document" r:id="rId6" imgW="7955280" imgH="34465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285860"/>
          <a:ext cx="7083425" cy="2012950"/>
        </p:xfrm>
        <a:graphic>
          <a:graphicData uri="http://schemas.openxmlformats.org/presentationml/2006/ole">
            <p:oleObj spid="_x0000_s820226" name="Document" r:id="rId4" imgW="8434054" imgH="238058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071810"/>
          <a:ext cx="6973887" cy="549275"/>
        </p:xfrm>
        <a:graphic>
          <a:graphicData uri="http://schemas.openxmlformats.org/presentationml/2006/ole">
            <p:oleObj spid="_x0000_s820227" name="Document" r:id="rId5" imgW="7570375" imgH="604790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5424" y="4210072"/>
          <a:ext cx="6705600" cy="2290762"/>
        </p:xfrm>
        <a:graphic>
          <a:graphicData uri="http://schemas.openxmlformats.org/presentationml/2006/ole">
            <p:oleObj spid="_x0000_s820228" name="Document" r:id="rId6" imgW="8065865" imgH="27637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指数幂的化简与求值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85852" y="1571612"/>
          <a:ext cx="6731000" cy="4498975"/>
        </p:xfrm>
        <a:graphic>
          <a:graphicData uri="http://schemas.openxmlformats.org/presentationml/2006/ole">
            <p:oleObj spid="_x0000_s821250" name="Document" r:id="rId3" imgW="7417356" imgH="546711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89088" y="5892824"/>
          <a:ext cx="6826250" cy="1036638"/>
        </p:xfrm>
        <a:graphic>
          <a:graphicData uri="http://schemas.openxmlformats.org/presentationml/2006/ole">
            <p:oleObj spid="_x0000_s821251" name="Document" r:id="rId5" imgW="7538656" imgH="11397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285860"/>
          <a:ext cx="6899275" cy="547687"/>
        </p:xfrm>
        <a:graphic>
          <a:graphicData uri="http://schemas.openxmlformats.org/presentationml/2006/ole">
            <p:oleObj spid="_x0000_s822274" name="Document" r:id="rId4" imgW="7494080" imgH="604790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1822474"/>
          <a:ext cx="7448550" cy="5035550"/>
        </p:xfrm>
        <a:graphic>
          <a:graphicData uri="http://schemas.openxmlformats.org/presentationml/2006/ole">
            <p:oleObj spid="_x0000_s822275" name="Document" r:id="rId5" imgW="7976711" imgH="5389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401763"/>
          <a:ext cx="7059612" cy="4889500"/>
        </p:xfrm>
        <a:graphic>
          <a:graphicData uri="http://schemas.openxmlformats.org/presentationml/2006/ole">
            <p:oleObj spid="_x0000_s823298" name="Document" r:id="rId3" imgW="7771829" imgH="538181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85850" y="1073150"/>
          <a:ext cx="7265988" cy="5364163"/>
        </p:xfrm>
        <a:graphic>
          <a:graphicData uri="http://schemas.openxmlformats.org/presentationml/2006/ole">
            <p:oleObj spid="_x0000_s824322" name="Document" r:id="rId3" imgW="7677102" imgH="611647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5794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函数与映射的概念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57224" y="1285860"/>
          <a:ext cx="7888288" cy="6192837"/>
        </p:xfrm>
        <a:graphic>
          <a:graphicData uri="http://schemas.openxmlformats.org/presentationml/2006/ole">
            <p:oleObj spid="_x0000_s70663" name="Document" r:id="rId3" imgW="8694514" imgH="6814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87466" y="2214597"/>
          <a:ext cx="7485062" cy="6072187"/>
        </p:xfrm>
        <a:graphic>
          <a:graphicData uri="http://schemas.openxmlformats.org/presentationml/2006/ole">
            <p:oleObj spid="_x0000_s825346" name="Document" r:id="rId4" imgW="8028146" imgH="792484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643050"/>
          <a:ext cx="6827837" cy="547687"/>
        </p:xfrm>
        <a:graphic>
          <a:graphicData uri="http://schemas.openxmlformats.org/presentationml/2006/ole">
            <p:oleObj spid="_x0000_s825347" name="Document" r:id="rId5" imgW="7513368" imgH="6047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16028" y="1357341"/>
          <a:ext cx="7485062" cy="6072187"/>
        </p:xfrm>
        <a:graphic>
          <a:graphicData uri="http://schemas.openxmlformats.org/presentationml/2006/ole">
            <p:oleObj spid="_x0000_s826370" name="Document" r:id="rId4" imgW="8028146" imgH="79248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指数函数的图像及应用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741518"/>
          <a:ext cx="7912100" cy="5973762"/>
        </p:xfrm>
        <a:graphic>
          <a:graphicData uri="http://schemas.openxmlformats.org/presentationml/2006/ole">
            <p:oleObj spid="_x0000_s827394" name="Document" r:id="rId3" imgW="8865251" imgH="666726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7939" y="1000108"/>
          <a:ext cx="7351713" cy="5803900"/>
        </p:xfrm>
        <a:graphic>
          <a:graphicData uri="http://schemas.openxmlformats.org/presentationml/2006/ole">
            <p:oleObj spid="_x0000_s828418" name="Document" r:id="rId3" imgW="8362474" imgH="657082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642910" y="2622550"/>
          <a:ext cx="7315200" cy="877888"/>
        </p:xfrm>
        <a:graphic>
          <a:graphicData uri="http://schemas.openxmlformats.org/presentationml/2006/ole">
            <p:oleObj spid="_x0000_s829442" name="Document" r:id="rId3" imgW="7629525" imgH="914257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14422"/>
          <a:ext cx="6780213" cy="1890712"/>
        </p:xfrm>
        <a:graphic>
          <a:graphicData uri="http://schemas.openxmlformats.org/presentationml/2006/ole">
            <p:oleObj spid="_x0000_s829443" name="Document" r:id="rId5" imgW="7360348" imgH="2062115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3621121"/>
          <a:ext cx="7473950" cy="4522787"/>
        </p:xfrm>
        <a:graphic>
          <a:graphicData uri="http://schemas.openxmlformats.org/presentationml/2006/ole">
            <p:oleObj spid="_x0000_s829444" name="Document" r:id="rId6" imgW="8334184" imgH="50577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2036763"/>
          <a:ext cx="7242175" cy="1852612"/>
        </p:xfrm>
        <a:graphic>
          <a:graphicData uri="http://schemas.openxmlformats.org/presentationml/2006/ole">
            <p:oleObj spid="_x0000_s830466" name="Document" r:id="rId4" imgW="7965567" imgH="20509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65228" y="1000108"/>
          <a:ext cx="7607300" cy="5838825"/>
        </p:xfrm>
        <a:graphic>
          <a:graphicData uri="http://schemas.openxmlformats.org/presentationml/2006/ole">
            <p:oleObj spid="_x0000_s831490" name="Document" r:id="rId3" imgW="7934277" imgH="6400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36666" y="1019199"/>
          <a:ext cx="7607300" cy="5838825"/>
        </p:xfrm>
        <a:graphic>
          <a:graphicData uri="http://schemas.openxmlformats.org/presentationml/2006/ole">
            <p:oleObj spid="_x0000_s832514" name="Document" r:id="rId3" imgW="7934277" imgH="6400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57327" y="2147921"/>
          <a:ext cx="7172325" cy="6138863"/>
        </p:xfrm>
        <a:graphic>
          <a:graphicData uri="http://schemas.openxmlformats.org/presentationml/2006/ole">
            <p:oleObj spid="_x0000_s833538" name="Document" r:id="rId3" imgW="7609380" imgH="6512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71533" y="1357298"/>
          <a:ext cx="6900863" cy="547687"/>
        </p:xfrm>
        <a:graphic>
          <a:graphicData uri="http://schemas.openxmlformats.org/presentationml/2006/ole">
            <p:oleObj spid="_x0000_s833539" name="Document" r:id="rId5" imgW="7494080" imgH="6047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指数函数的性质及应用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47750" y="2143116"/>
          <a:ext cx="7364413" cy="5046663"/>
        </p:xfrm>
        <a:graphic>
          <a:graphicData uri="http://schemas.openxmlformats.org/presentationml/2006/ole">
            <p:oleObj spid="_x0000_s834562" name="Document" r:id="rId3" imgW="7778258" imgH="53290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714488"/>
          <a:ext cx="7156450" cy="4718050"/>
        </p:xfrm>
        <a:graphic>
          <a:graphicData uri="http://schemas.openxmlformats.org/presentationml/2006/ole">
            <p:oleObj spid="_x0000_s495617" name="Document" r:id="rId3" imgW="7554645" imgH="499318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835586" name="Document" r:id="rId3" imgW="7712678" imgH="22288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241427"/>
          <a:ext cx="7010400" cy="2401887"/>
        </p:xfrm>
        <a:graphic>
          <a:graphicData uri="http://schemas.openxmlformats.org/presentationml/2006/ole">
            <p:oleObj spid="_x0000_s835587" name="Document" r:id="rId4" imgW="7608094" imgH="261804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052537"/>
          <a:ext cx="7461250" cy="5876925"/>
        </p:xfrm>
        <a:graphic>
          <a:graphicData uri="http://schemas.openxmlformats.org/presentationml/2006/ole">
            <p:oleObj spid="_x0000_s836610" name="Document" r:id="rId3" imgW="8479917" imgH="665311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1266851"/>
          <a:ext cx="7461250" cy="5876925"/>
        </p:xfrm>
        <a:graphic>
          <a:graphicData uri="http://schemas.openxmlformats.org/presentationml/2006/ole">
            <p:oleObj spid="_x0000_s837634" name="Document" r:id="rId3" imgW="8479917" imgH="665311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5713" y="1785926"/>
          <a:ext cx="6950075" cy="4851400"/>
        </p:xfrm>
        <a:graphic>
          <a:graphicData uri="http://schemas.openxmlformats.org/presentationml/2006/ole">
            <p:oleObj spid="_x0000_s838658" name="Document" r:id="rId3" imgW="7650528" imgH="534023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1285860"/>
          <a:ext cx="7364413" cy="5046663"/>
        </p:xfrm>
        <a:graphic>
          <a:graphicData uri="http://schemas.openxmlformats.org/presentationml/2006/ole">
            <p:oleObj spid="_x0000_s839682" name="Document" r:id="rId3" imgW="7778258" imgH="53290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642910" y="1357298"/>
          <a:ext cx="7205663" cy="2071688"/>
        </p:xfrm>
        <a:graphic>
          <a:graphicData uri="http://schemas.openxmlformats.org/presentationml/2006/ole">
            <p:oleObj spid="_x0000_s840706" name="Document" r:id="rId3" imgW="7712678" imgH="22288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2695611"/>
          <a:ext cx="7461250" cy="5876925"/>
        </p:xfrm>
        <a:graphic>
          <a:graphicData uri="http://schemas.openxmlformats.org/presentationml/2006/ole">
            <p:oleObj spid="_x0000_s840707" name="Document" r:id="rId5" imgW="8479917" imgH="66531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25592" y="1285860"/>
          <a:ext cx="7461250" cy="5876925"/>
        </p:xfrm>
        <a:graphic>
          <a:graphicData uri="http://schemas.openxmlformats.org/presentationml/2006/ole">
            <p:oleObj spid="_x0000_s841730" name="Document" r:id="rId4" imgW="8479917" imgH="66531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5.</a:t>
            </a:r>
            <a:r>
              <a:rPr lang="zh-CN" altLang="en-US" sz="2400" b="1" dirty="0" smtClean="0"/>
              <a:t>化归转化思想在函数性质中的应用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73190" y="1571612"/>
          <a:ext cx="7327900" cy="4132262"/>
        </p:xfrm>
        <a:graphic>
          <a:graphicData uri="http://schemas.openxmlformats.org/presentationml/2006/ole">
            <p:oleObj spid="_x0000_s842754" name="Document" r:id="rId3" imgW="8333327" imgH="4679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476369"/>
          <a:ext cx="7242175" cy="1023937"/>
        </p:xfrm>
        <a:graphic>
          <a:graphicData uri="http://schemas.openxmlformats.org/presentationml/2006/ole">
            <p:oleObj spid="_x0000_s843778" name="Document" r:id="rId4" imgW="8362474" imgH="1176576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642910" y="3000372"/>
          <a:ext cx="7010400" cy="815975"/>
        </p:xfrm>
        <a:graphic>
          <a:graphicData uri="http://schemas.openxmlformats.org/presentationml/2006/ole">
            <p:oleObj spid="_x0000_s843779" name="Document" r:id="rId5" imgW="7608094" imgH="898398" progId="Word.Document.8">
              <p:embed/>
            </p:oleObj>
          </a:graphicData>
        </a:graphic>
      </p:graphicFrame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1439" y="4067203"/>
          <a:ext cx="7216775" cy="3290887"/>
        </p:xfrm>
        <a:graphic>
          <a:graphicData uri="http://schemas.openxmlformats.org/presentationml/2006/ole">
            <p:oleObj spid="_x0000_s843780" name="Document" r:id="rId6" imgW="8203882" imgH="37268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631962"/>
          <a:ext cx="7205663" cy="3511550"/>
        </p:xfrm>
        <a:graphic>
          <a:graphicData uri="http://schemas.openxmlformats.org/presentationml/2006/ole">
            <p:oleObj spid="_x0000_s844802" name="Document" r:id="rId4" imgW="8410051" imgH="41083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14440" y="1857364"/>
          <a:ext cx="7486650" cy="4595812"/>
        </p:xfrm>
        <a:graphic>
          <a:graphicData uri="http://schemas.openxmlformats.org/presentationml/2006/ole">
            <p:oleObj spid="_x0000_s506882" name="Document" r:id="rId3" imgW="8126917" imgH="49978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63" y="1243003"/>
          <a:ext cx="7119937" cy="828675"/>
        </p:xfrm>
        <a:graphic>
          <a:graphicData uri="http://schemas.openxmlformats.org/presentationml/2006/ole">
            <p:oleObj spid="_x0000_s506883" name="Document" r:id="rId5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79515" y="1142984"/>
          <a:ext cx="7521575" cy="7839075"/>
        </p:xfrm>
        <a:graphic>
          <a:graphicData uri="http://schemas.openxmlformats.org/presentationml/2006/ole">
            <p:oleObj spid="_x0000_s845826" name="Document" r:id="rId3" imgW="8163592" imgH="8507349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827603"/>
          <a:ext cx="7010400" cy="815975"/>
        </p:xfrm>
        <a:graphic>
          <a:graphicData uri="http://schemas.openxmlformats.org/presentationml/2006/ole">
            <p:oleObj spid="_x0000_s845827" name="Document" r:id="rId5" imgW="7608094" imgH="898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327169"/>
          <a:ext cx="7278688" cy="4887913"/>
        </p:xfrm>
        <a:graphic>
          <a:graphicData uri="http://schemas.openxmlformats.org/presentationml/2006/ole">
            <p:oleObj spid="_x0000_s846850" name="Document" r:id="rId3" imgW="8025146" imgH="5380101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4925" y="2892443"/>
          <a:ext cx="6753225" cy="3108325"/>
        </p:xfrm>
        <a:graphic>
          <a:graphicData uri="http://schemas.openxmlformats.org/presentationml/2006/ole">
            <p:oleObj spid="_x0000_s847874" name="Document" r:id="rId3" imgW="7650099" imgH="366560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584325"/>
          <a:ext cx="6692900" cy="1804988"/>
        </p:xfrm>
        <a:graphic>
          <a:graphicData uri="http://schemas.openxmlformats.org/presentationml/2006/ole">
            <p:oleObj spid="_x0000_s847875" name="Document" r:id="rId4" imgW="7795832" imgH="211483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00100" y="1214422"/>
          <a:ext cx="7546975" cy="4705350"/>
        </p:xfrm>
        <a:graphic>
          <a:graphicData uri="http://schemas.openxmlformats.org/presentationml/2006/ole">
            <p:oleObj spid="_x0000_s848898" name="Document" r:id="rId3" imgW="9435751" imgH="592917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071546"/>
          <a:ext cx="7302500" cy="5033962"/>
        </p:xfrm>
        <a:graphic>
          <a:graphicData uri="http://schemas.openxmlformats.org/presentationml/2006/ole">
            <p:oleObj spid="_x0000_s849922" name="Document" r:id="rId3" imgW="8434911" imgH="578472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7140" y="1714488"/>
          <a:ext cx="7473950" cy="4754563"/>
        </p:xfrm>
        <a:graphic>
          <a:graphicData uri="http://schemas.openxmlformats.org/presentationml/2006/ole">
            <p:oleObj spid="_x0000_s850946" name="Document" r:id="rId3" imgW="8628650" imgH="554726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00034" y="1214422"/>
          <a:ext cx="7034212" cy="828675"/>
        </p:xfrm>
        <a:graphic>
          <a:graphicData uri="http://schemas.openxmlformats.org/presentationml/2006/ole">
            <p:oleObj spid="_x0000_s850947" name="Document" r:id="rId4" imgW="7646241" imgH="9018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8578" y="871558"/>
          <a:ext cx="7473950" cy="5486400"/>
        </p:xfrm>
        <a:graphic>
          <a:graphicData uri="http://schemas.openxmlformats.org/presentationml/2006/ole">
            <p:oleObj spid="_x0000_s851970" name="Document" r:id="rId3" imgW="8766667" imgH="713232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000108"/>
          <a:ext cx="7473950" cy="5486400"/>
        </p:xfrm>
        <a:graphic>
          <a:graphicData uri="http://schemas.openxmlformats.org/presentationml/2006/ole">
            <p:oleObj spid="_x0000_s852994" name="Document" r:id="rId3" imgW="8766667" imgH="713274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指数与指数函数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对数与对数函数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643050"/>
          <a:ext cx="7448550" cy="4413250"/>
        </p:xfrm>
        <a:graphic>
          <a:graphicData uri="http://schemas.openxmlformats.org/presentationml/2006/ole">
            <p:oleObj spid="_x0000_s854018" name="Document" r:id="rId3" imgW="8071009" imgH="48006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2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25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22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第</a:t>
            </a:r>
            <a:r>
              <a:rPr lang="en-US" altLang="zh-CN" sz="2400" b="1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4</a:t>
            </a: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讲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　</a:t>
            </a:r>
            <a:r>
              <a:rPr lang="zh-CN" altLang="en-US" sz="2400" b="1" u="sng" dirty="0" smtClean="0">
                <a:solidFill>
                  <a:schemeClr val="hlink"/>
                </a:solidFill>
                <a:latin typeface="宋体" pitchFamily="2" charset="-122"/>
                <a:hlinkClick r:id="rId3" action="ppaction://hlinksldjump"/>
              </a:rPr>
              <a:t>函数的概念及其表示</a:t>
            </a: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hlinkClick r:id="rId4" action="ppaction://hlinksldjump"/>
              </a:rPr>
              <a:t>　</a:t>
            </a:r>
            <a:endParaRPr lang="zh-CN" altLang="en-US" sz="2400" b="1" dirty="0" smtClean="0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hlinkClick r:id="rId5" action="ppaction://hlinksldjump"/>
              </a:rPr>
              <a:t>第</a:t>
            </a:r>
            <a:r>
              <a:rPr lang="en-US" altLang="zh-CN" sz="2400" b="1" dirty="0" smtClean="0">
                <a:solidFill>
                  <a:srgbClr val="C00000"/>
                </a:solidFill>
                <a:latin typeface="宋体" pitchFamily="2" charset="-122"/>
                <a:hlinkClick r:id="rId5" action="ppaction://hlinksldjump"/>
              </a:rPr>
              <a:t>5</a:t>
            </a:r>
            <a:r>
              <a:rPr lang="zh-CN" altLang="en-US" sz="2400" b="1" u="sng" dirty="0" smtClean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讲  函数的单调性与最值</a:t>
            </a:r>
            <a:endParaRPr lang="zh-CN" altLang="en-US" sz="2400" b="1" u="sng" dirty="0" smtClean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宋体" pitchFamily="2" charset="-122"/>
                <a:hlinkClick r:id="rId6" action="ppaction://hlinksldjump"/>
              </a:rPr>
              <a:t>第</a:t>
            </a:r>
            <a:r>
              <a:rPr lang="en-US" altLang="zh-CN" sz="2400" b="1" dirty="0" smtClean="0">
                <a:solidFill>
                  <a:srgbClr val="C00000"/>
                </a:solidFill>
                <a:latin typeface="宋体" pitchFamily="2" charset="-122"/>
                <a:hlinkClick r:id="rId6" action="ppaction://hlinksldjump"/>
              </a:rPr>
              <a:t>6</a:t>
            </a:r>
            <a:r>
              <a:rPr lang="zh-CN" altLang="en-US" sz="2400" b="1" u="sng" dirty="0" smtClean="0">
                <a:solidFill>
                  <a:schemeClr val="hlink"/>
                </a:solidFill>
                <a:latin typeface="宋体" pitchFamily="2" charset="-122"/>
                <a:hlinkClick r:id="rId6" action="ppaction://hlinksldjump"/>
              </a:rPr>
              <a:t>讲  函数的奇偶性与周期性</a:t>
            </a:r>
            <a:endParaRPr lang="zh-CN" altLang="en-US" sz="2400" b="1" u="sng" dirty="0" smtClean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 dirty="0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 dirty="0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7</a:t>
            </a:r>
            <a:r>
              <a:rPr lang="zh-CN" altLang="en-US" sz="2400" b="1" u="sng" dirty="0" smtClean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二次函数与幂函数</a:t>
            </a:r>
            <a:endParaRPr lang="zh-CN" altLang="en-US" sz="2400" b="1" u="sng" dirty="0">
              <a:solidFill>
                <a:schemeClr val="hlink"/>
              </a:solidFill>
              <a:latin typeface="宋体" pitchFamily="2" charset="-122"/>
              <a:hlinkClick r:id="" action="ppaction://noaction"/>
            </a:endParaRPr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第二单元</a:t>
            </a: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函数、导数及其应用</a:t>
            </a:r>
            <a:endParaRPr lang="zh-CN" altLang="en-US" sz="4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571612"/>
          <a:ext cx="7156450" cy="4718050"/>
        </p:xfrm>
        <a:graphic>
          <a:graphicData uri="http://schemas.openxmlformats.org/presentationml/2006/ole">
            <p:oleObj spid="_x0000_s508930" name="Document" r:id="rId3" imgW="7554645" imgH="499318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43013"/>
          <a:ext cx="7473950" cy="5230812"/>
        </p:xfrm>
        <a:graphic>
          <a:graphicData uri="http://schemas.openxmlformats.org/presentationml/2006/ole">
            <p:oleObj spid="_x0000_s855042" name="Document" r:id="rId4" imgW="9414320" imgH="63959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346206"/>
          <a:ext cx="7424737" cy="3011488"/>
        </p:xfrm>
        <a:graphic>
          <a:graphicData uri="http://schemas.openxmlformats.org/presentationml/2006/ole">
            <p:oleObj spid="_x0000_s856066" name="Document" r:id="rId4" imgW="8564785" imgH="345943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3940182"/>
          <a:ext cx="7010400" cy="560388"/>
        </p:xfrm>
        <a:graphic>
          <a:graphicData uri="http://schemas.openxmlformats.org/presentationml/2006/ole">
            <p:oleObj spid="_x0000_s856067" name="Document" r:id="rId5" imgW="7503938" imgH="60479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721247"/>
          <a:ext cx="6853238" cy="1779587"/>
        </p:xfrm>
        <a:graphic>
          <a:graphicData uri="http://schemas.openxmlformats.org/presentationml/2006/ole">
            <p:oleObj spid="_x0000_s856068" name="Document" r:id="rId6" imgW="7650528" imgH="21799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9201" y="1181105"/>
          <a:ext cx="7339013" cy="2962275"/>
        </p:xfrm>
        <a:graphic>
          <a:graphicData uri="http://schemas.openxmlformats.org/presentationml/2006/ole">
            <p:oleObj spid="_x0000_s857090" name="Document" r:id="rId4" imgW="8555355" imgH="345943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42910" y="3286124"/>
          <a:ext cx="7010400" cy="560388"/>
        </p:xfrm>
        <a:graphic>
          <a:graphicData uri="http://schemas.openxmlformats.org/presentationml/2006/ole">
            <p:oleObj spid="_x0000_s857091" name="Document" r:id="rId5" imgW="7503938" imgH="60479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3335" y="4286256"/>
          <a:ext cx="6754813" cy="1914525"/>
        </p:xfrm>
        <a:graphic>
          <a:graphicData uri="http://schemas.openxmlformats.org/presentationml/2006/ole">
            <p:oleObj spid="_x0000_s857092" name="Document" r:id="rId6" imgW="7641098" imgH="21799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89016"/>
          <a:ext cx="7826375" cy="3011488"/>
        </p:xfrm>
        <a:graphic>
          <a:graphicData uri="http://schemas.openxmlformats.org/presentationml/2006/ole">
            <p:oleObj spid="_x0000_s858114" name="Document" r:id="rId4" imgW="8998553" imgH="346543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33395" y="3509967"/>
          <a:ext cx="7096125" cy="561975"/>
        </p:xfrm>
        <a:graphic>
          <a:graphicData uri="http://schemas.openxmlformats.org/presentationml/2006/ole">
            <p:oleObj spid="_x0000_s858115" name="Document" r:id="rId5" imgW="7503938" imgH="60479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4300568"/>
          <a:ext cx="7315200" cy="3486150"/>
        </p:xfrm>
        <a:graphic>
          <a:graphicData uri="http://schemas.openxmlformats.org/presentationml/2006/ole">
            <p:oleObj spid="_x0000_s858116" name="Document" r:id="rId6" imgW="8280178" imgH="39592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203330"/>
          <a:ext cx="7826375" cy="3011488"/>
        </p:xfrm>
        <a:graphic>
          <a:graphicData uri="http://schemas.openxmlformats.org/presentationml/2006/ole">
            <p:oleObj spid="_x0000_s859138" name="Document" r:id="rId4" imgW="8998553" imgH="346543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2786058"/>
          <a:ext cx="7010400" cy="561975"/>
        </p:xfrm>
        <a:graphic>
          <a:graphicData uri="http://schemas.openxmlformats.org/presentationml/2006/ole">
            <p:oleObj spid="_x0000_s859139" name="Document" r:id="rId5" imgW="7503938" imgH="60479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3786190"/>
          <a:ext cx="7304088" cy="3486150"/>
        </p:xfrm>
        <a:graphic>
          <a:graphicData uri="http://schemas.openxmlformats.org/presentationml/2006/ole">
            <p:oleObj spid="_x0000_s859140" name="Document" r:id="rId6" imgW="8271177" imgH="39592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31905" y="1417644"/>
          <a:ext cx="7826375" cy="3011488"/>
        </p:xfrm>
        <a:graphic>
          <a:graphicData uri="http://schemas.openxmlformats.org/presentationml/2006/ole">
            <p:oleObj spid="_x0000_s860162" name="Document" r:id="rId4" imgW="8998553" imgH="346543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2571744"/>
          <a:ext cx="7010400" cy="1511300"/>
        </p:xfrm>
        <a:graphic>
          <a:graphicData uri="http://schemas.openxmlformats.org/presentationml/2006/ole">
            <p:oleObj spid="_x0000_s860163" name="Document" r:id="rId5" imgW="7518940" imgH="1617631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2688" y="3786190"/>
          <a:ext cx="7304088" cy="3486150"/>
        </p:xfrm>
        <a:graphic>
          <a:graphicData uri="http://schemas.openxmlformats.org/presentationml/2006/ole">
            <p:oleObj spid="_x0000_s860164" name="Document" r:id="rId6" imgW="8271177" imgH="39592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171604" y="1142984"/>
          <a:ext cx="7472362" cy="5303837"/>
        </p:xfrm>
        <a:graphic>
          <a:graphicData uri="http://schemas.openxmlformats.org/presentationml/2006/ole">
            <p:oleObj spid="_x0000_s861186" name="Document" r:id="rId3" imgW="8350625" imgH="7528502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6286512" y="2714620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i="1" dirty="0" smtClean="0"/>
              <a:t>x</a:t>
            </a:r>
            <a:r>
              <a:rPr lang="zh-CN" altLang="en-US" sz="2000" dirty="0" smtClean="0"/>
              <a:t>＝</a:t>
            </a:r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zh-CN" altLang="en-US" sz="2000" dirty="0" smtClean="0">
                <a:solidFill>
                  <a:srgbClr val="990033"/>
                </a:solidFill>
              </a:rPr>
              <a:t>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2357422" y="188588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i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对数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7" name="Rectangle 23"/>
          <p:cNvSpPr>
            <a:spLocks noChangeArrowheads="1"/>
          </p:cNvSpPr>
          <p:nvPr/>
        </p:nvSpPr>
        <p:spPr bwMode="auto">
          <a:xfrm>
            <a:off x="4071934" y="4214818"/>
            <a:ext cx="18573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r>
              <a:rPr lang="zh-CN" altLang="en-US" sz="2000" dirty="0" smtClean="0"/>
              <a:t>＋</a:t>
            </a:r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endParaRPr lang="zh-CN" altLang="en-US" sz="2000" dirty="0"/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auto">
          <a:xfrm>
            <a:off x="3576215" y="4814840"/>
            <a:ext cx="9957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err="1" smtClean="0"/>
              <a:t>n</a:t>
            </a:r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29" name="Rectangle 25"/>
          <p:cNvSpPr>
            <a:spLocks noChangeArrowheads="1"/>
          </p:cNvSpPr>
          <p:nvPr/>
        </p:nvSpPr>
        <p:spPr bwMode="auto">
          <a:xfrm>
            <a:off x="5286380" y="3314642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dirty="0" smtClean="0">
                <a:solidFill>
                  <a:srgbClr val="990033"/>
                </a:solidFill>
              </a:rPr>
              <a:t> 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5357818" y="300037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对数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5857884" y="3929066"/>
            <a:ext cx="3706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32" name="Rectangle 28"/>
          <p:cNvSpPr>
            <a:spLocks noChangeArrowheads="1"/>
          </p:cNvSpPr>
          <p:nvPr/>
        </p:nvSpPr>
        <p:spPr bwMode="auto">
          <a:xfrm>
            <a:off x="3786182" y="4529088"/>
            <a:ext cx="1745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r>
              <a:rPr lang="zh-CN" altLang="en-US" sz="2000" dirty="0" smtClean="0"/>
              <a:t>－</a:t>
            </a:r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572140"/>
            <a:ext cx="72423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27" grpId="0"/>
      <p:bldP spid="405528" grpId="0"/>
      <p:bldP spid="405529" grpId="0"/>
      <p:bldP spid="405530" grpId="0"/>
      <p:bldP spid="405531" grpId="0"/>
      <p:bldP spid="405532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85786" y="1071546"/>
          <a:ext cx="7461250" cy="4743450"/>
        </p:xfrm>
        <a:graphic>
          <a:graphicData uri="http://schemas.openxmlformats.org/presentationml/2006/ole">
            <p:oleObj spid="_x0000_s862210" name="Document" r:id="rId4" imgW="8429822" imgH="5547374" progId="Word.Document.8">
              <p:embed/>
            </p:oleObj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4655311" y="3886146"/>
            <a:ext cx="12025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(0</a:t>
            </a:r>
            <a:r>
              <a:rPr lang="zh-CN" altLang="en-US" sz="2000" dirty="0" smtClean="0"/>
              <a:t>，＋</a:t>
            </a:r>
            <a:r>
              <a:rPr lang="en-US" sz="2000" dirty="0" smtClean="0"/>
              <a:t>∞)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6143636" y="1357298"/>
            <a:ext cx="115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对数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5000628" y="4243336"/>
            <a:ext cx="356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4268153" y="4600526"/>
            <a:ext cx="10182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1,0</a:t>
            </a:r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3428992" y="5286388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增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073200" y="5286388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  <p:bldP spid="14" grpId="0"/>
      <p:bldP spid="15" grpId="0"/>
      <p:bldP spid="16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11278" y="1185880"/>
          <a:ext cx="7461250" cy="4743450"/>
        </p:xfrm>
        <a:graphic>
          <a:graphicData uri="http://schemas.openxmlformats.org/presentationml/2006/ole">
            <p:oleObj spid="_x0000_s863234" name="Document" r:id="rId4" imgW="8429822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71639" y="4678386"/>
          <a:ext cx="6815137" cy="2036762"/>
        </p:xfrm>
        <a:graphic>
          <a:graphicData uri="http://schemas.openxmlformats.org/presentationml/2006/ole">
            <p:oleObj spid="_x0000_s864258" name="Document" r:id="rId3" imgW="7501055" imgH="224465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643314"/>
          <a:ext cx="6962775" cy="914400"/>
        </p:xfrm>
        <a:graphic>
          <a:graphicData uri="http://schemas.openxmlformats.org/presentationml/2006/ole">
            <p:oleObj spid="_x0000_s864259" name="Document" r:id="rId4" imgW="7560813" imgH="10019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400200" y="2333628"/>
          <a:ext cx="6815138" cy="1524000"/>
        </p:xfrm>
        <a:graphic>
          <a:graphicData uri="http://schemas.openxmlformats.org/presentationml/2006/ole">
            <p:oleObj spid="_x0000_s864260" name="Document" r:id="rId6" imgW="7501055" imgH="1782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8413" y="1142984"/>
          <a:ext cx="7021512" cy="4535487"/>
        </p:xfrm>
        <a:graphic>
          <a:graphicData uri="http://schemas.openxmlformats.org/presentationml/2006/ole">
            <p:oleObj spid="_x0000_s509954" name="Document" r:id="rId3" imgW="7841320" imgH="5070953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642910" y="4143380"/>
          <a:ext cx="7119937" cy="828675"/>
        </p:xfrm>
        <a:graphic>
          <a:graphicData uri="http://schemas.openxmlformats.org/presentationml/2006/ole">
            <p:oleObj spid="_x0000_s509955" name="Document" r:id="rId4" imgW="7620468" imgH="8953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43013" y="5000636"/>
          <a:ext cx="7119937" cy="1854200"/>
        </p:xfrm>
        <a:graphic>
          <a:graphicData uri="http://schemas.openxmlformats.org/presentationml/2006/ole">
            <p:oleObj spid="_x0000_s509956" name="Document" r:id="rId7" imgW="7631259" imgH="19830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955928"/>
          <a:ext cx="6815138" cy="901700"/>
        </p:xfrm>
        <a:graphic>
          <a:graphicData uri="http://schemas.openxmlformats.org/presentationml/2006/ole">
            <p:oleObj spid="_x0000_s865282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336701" y="1404931"/>
          <a:ext cx="6950075" cy="1023937"/>
        </p:xfrm>
        <a:graphic>
          <a:graphicData uri="http://schemas.openxmlformats.org/presentationml/2006/ole">
            <p:oleObj spid="_x0000_s865283" name="Document" r:id="rId4" imgW="7862122" imgH="1166788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4273572"/>
          <a:ext cx="7015163" cy="2298700"/>
        </p:xfrm>
        <a:graphic>
          <a:graphicData uri="http://schemas.openxmlformats.org/presentationml/2006/ole">
            <p:oleObj spid="_x0000_s865284" name="Document" r:id="rId5" imgW="7890921" imgH="2592423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3000372"/>
          <a:ext cx="6753225" cy="889000"/>
        </p:xfrm>
        <a:graphic>
          <a:graphicData uri="http://schemas.openxmlformats.org/presentationml/2006/ole">
            <p:oleObj spid="_x0000_s866306" name="Document" r:id="rId3" imgW="7503575" imgH="9968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2563" y="1357298"/>
          <a:ext cx="6962775" cy="1450975"/>
        </p:xfrm>
        <a:graphic>
          <a:graphicData uri="http://schemas.openxmlformats.org/presentationml/2006/ole">
            <p:oleObj spid="_x0000_s866307" name="Document" r:id="rId4" imgW="7881201" imgH="164956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85852" y="3929066"/>
          <a:ext cx="6985000" cy="2560637"/>
        </p:xfrm>
        <a:graphic>
          <a:graphicData uri="http://schemas.openxmlformats.org/presentationml/2006/ole">
            <p:oleObj spid="_x0000_s866308" name="Document" r:id="rId5" imgW="8190430" imgH="2985192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54127" y="1943118"/>
          <a:ext cx="7375525" cy="3986212"/>
        </p:xfrm>
        <a:graphic>
          <a:graphicData uri="http://schemas.openxmlformats.org/presentationml/2006/ole">
            <p:oleObj spid="_x0000_s867330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39851" y="2813077"/>
          <a:ext cx="7218363" cy="4473575"/>
        </p:xfrm>
        <a:graphic>
          <a:graphicData uri="http://schemas.openxmlformats.org/presentationml/2006/ole">
            <p:oleObj spid="_x0000_s868354" name="Document" r:id="rId3" imgW="8320026" imgH="51405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1689095"/>
          <a:ext cx="6911975" cy="1096963"/>
        </p:xfrm>
        <a:graphic>
          <a:graphicData uri="http://schemas.openxmlformats.org/presentationml/2006/ole">
            <p:oleObj spid="_x0000_s868355" name="Document" r:id="rId5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54153" y="1338275"/>
          <a:ext cx="7389813" cy="3876675"/>
        </p:xfrm>
        <a:graphic>
          <a:graphicData uri="http://schemas.openxmlformats.org/presentationml/2006/ole">
            <p:oleObj spid="_x0000_s869378" name="Document" r:id="rId3" imgW="8789289" imgH="45962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00034" y="2928934"/>
          <a:ext cx="6911975" cy="1096962"/>
        </p:xfrm>
        <a:graphic>
          <a:graphicData uri="http://schemas.openxmlformats.org/presentationml/2006/ole">
            <p:oleObj spid="_x0000_s869379" name="Document" r:id="rId5" imgW="7608331" imgH="1211429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011238" y="4244996"/>
          <a:ext cx="7486650" cy="2255838"/>
        </p:xfrm>
        <a:graphic>
          <a:graphicData uri="http://schemas.openxmlformats.org/presentationml/2006/ole">
            <p:oleObj spid="_x0000_s869380" name="Document" r:id="rId6" imgW="8635280" imgH="25946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71614" y="1195399"/>
          <a:ext cx="7158038" cy="3876675"/>
        </p:xfrm>
        <a:graphic>
          <a:graphicData uri="http://schemas.openxmlformats.org/presentationml/2006/ole">
            <p:oleObj spid="_x0000_s870402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20788" y="3956085"/>
          <a:ext cx="7351712" cy="4473575"/>
        </p:xfrm>
        <a:graphic>
          <a:graphicData uri="http://schemas.openxmlformats.org/presentationml/2006/ole">
            <p:oleObj spid="_x0000_s870403" name="Document" r:id="rId5" imgW="8483820" imgH="514056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75" y="2573373"/>
          <a:ext cx="6911975" cy="1096962"/>
        </p:xfrm>
        <a:graphic>
          <a:graphicData uri="http://schemas.openxmlformats.org/presentationml/2006/ole">
            <p:oleObj spid="_x0000_s870404" name="Document" r:id="rId6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2728" y="1871666"/>
          <a:ext cx="7289800" cy="1985962"/>
        </p:xfrm>
        <a:graphic>
          <a:graphicData uri="http://schemas.openxmlformats.org/presentationml/2006/ole">
            <p:oleObj spid="_x0000_s871426" name="Document" r:id="rId3" imgW="8810519" imgH="2390943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429000"/>
          <a:ext cx="6973887" cy="841375"/>
        </p:xfrm>
        <a:graphic>
          <a:graphicData uri="http://schemas.openxmlformats.org/presentationml/2006/ole">
            <p:oleObj spid="_x0000_s871427" name="Document" r:id="rId4" imgW="7570172" imgH="917662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44624" y="4429132"/>
          <a:ext cx="6827838" cy="1597025"/>
        </p:xfrm>
        <a:graphic>
          <a:graphicData uri="http://schemas.openxmlformats.org/presentationml/2006/ole">
            <p:oleObj spid="_x0000_s871428" name="Document" r:id="rId6" imgW="7622730" imgH="17939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343050" y="1357298"/>
          <a:ext cx="6729412" cy="2157413"/>
        </p:xfrm>
        <a:graphic>
          <a:graphicData uri="http://schemas.openxmlformats.org/presentationml/2006/ole">
            <p:oleObj spid="_x0000_s872450" name="Document" r:id="rId3" imgW="7854562" imgH="2521141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800488"/>
          <a:ext cx="6937375" cy="1485900"/>
        </p:xfrm>
        <a:graphic>
          <a:graphicData uri="http://schemas.openxmlformats.org/presentationml/2006/ole">
            <p:oleObj spid="_x0000_s872451" name="Document" r:id="rId5" imgW="7637490" imgH="163840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19200" y="4989538"/>
          <a:ext cx="7010400" cy="2011362"/>
        </p:xfrm>
        <a:graphic>
          <a:graphicData uri="http://schemas.openxmlformats.org/presentationml/2006/ole">
            <p:oleObj spid="_x0000_s872452" name="Document" r:id="rId6" imgW="8093954" imgH="23108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对数式的化简与求值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108104" y="1714488"/>
          <a:ext cx="7607300" cy="5851525"/>
        </p:xfrm>
        <a:graphic>
          <a:graphicData uri="http://schemas.openxmlformats.org/presentationml/2006/ole">
            <p:oleObj spid="_x0000_s873474" name="Document" r:id="rId3" imgW="8732795" imgH="67344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357290" y="5292750"/>
          <a:ext cx="7620000" cy="1779588"/>
        </p:xfrm>
        <a:graphic>
          <a:graphicData uri="http://schemas.openxmlformats.org/presentationml/2006/ole">
            <p:oleObj spid="_x0000_s873475" name="Document" r:id="rId5" imgW="8274307" imgH="1938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928670"/>
          <a:ext cx="6851650" cy="901700"/>
        </p:xfrm>
        <a:graphic>
          <a:graphicData uri="http://schemas.openxmlformats.org/presentationml/2006/ole">
            <p:oleObj spid="_x0000_s874498" name="Document" r:id="rId4" imgW="7541733" imgH="998664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1498622"/>
          <a:ext cx="7351713" cy="5145088"/>
        </p:xfrm>
        <a:graphic>
          <a:graphicData uri="http://schemas.openxmlformats.org/presentationml/2006/ole">
            <p:oleObj spid="_x0000_s874499" name="Document" r:id="rId5" imgW="8204470" imgH="63401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函数的定义域和值域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求给定函数解析式的定义域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62" y="2266976"/>
          <a:ext cx="7546975" cy="4876800"/>
        </p:xfrm>
        <a:graphic>
          <a:graphicData uri="http://schemas.openxmlformats.org/presentationml/2006/ole">
            <p:oleObj spid="_x0000_s512002" name="Document" r:id="rId3" imgW="8304965" imgH="537877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3150" y="1619272"/>
          <a:ext cx="7364413" cy="5024438"/>
        </p:xfrm>
        <a:graphic>
          <a:graphicData uri="http://schemas.openxmlformats.org/presentationml/2006/ole">
            <p:oleObj spid="_x0000_s875522" name="Document" r:id="rId3" imgW="8097914" imgH="5540534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214414" y="1166833"/>
          <a:ext cx="7229475" cy="5119687"/>
        </p:xfrm>
        <a:graphic>
          <a:graphicData uri="http://schemas.openxmlformats.org/presentationml/2006/ole">
            <p:oleObj spid="_x0000_s876546" name="Document" r:id="rId3" imgW="7839443" imgH="55596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52550" y="2285992"/>
          <a:ext cx="6962775" cy="4352925"/>
        </p:xfrm>
        <a:graphic>
          <a:graphicData uri="http://schemas.openxmlformats.org/presentationml/2006/ole">
            <p:oleObj spid="_x0000_s877570" name="Document" r:id="rId3" imgW="7877601" imgH="49357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63622" y="1377950"/>
          <a:ext cx="6851650" cy="901700"/>
        </p:xfrm>
        <a:graphic>
          <a:graphicData uri="http://schemas.openxmlformats.org/presentationml/2006/ole">
            <p:oleObj spid="_x0000_s877571" name="Document" r:id="rId5" imgW="7541733" imgH="9986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785794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对数函数的图像及应用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2" y="1547839"/>
          <a:ext cx="7643813" cy="5595937"/>
        </p:xfrm>
        <a:graphic>
          <a:graphicData uri="http://schemas.openxmlformats.org/presentationml/2006/ole">
            <p:oleObj spid="_x0000_s878594" name="Document" r:id="rId3" imgW="8555818" imgH="62468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87472"/>
          <a:ext cx="7181850" cy="3498850"/>
        </p:xfrm>
        <a:graphic>
          <a:graphicData uri="http://schemas.openxmlformats.org/presentationml/2006/ole">
            <p:oleObj spid="_x0000_s879618" name="Document" r:id="rId3" imgW="7923320" imgH="3849933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879619" name="Document" r:id="rId5" imgW="7579892" imgH="9191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181125" y="1204925"/>
          <a:ext cx="7034213" cy="4010025"/>
        </p:xfrm>
        <a:graphic>
          <a:graphicData uri="http://schemas.openxmlformats.org/presentationml/2006/ole">
            <p:oleObj spid="_x0000_s880642" name="Document" r:id="rId3" imgW="7759526" imgH="4413347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6352" y="1098568"/>
          <a:ext cx="7424738" cy="4973638"/>
        </p:xfrm>
        <a:graphic>
          <a:graphicData uri="http://schemas.openxmlformats.org/presentationml/2006/ole">
            <p:oleObj spid="_x0000_s881666" name="Document" r:id="rId3" imgW="8189350" imgH="5473572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12876" y="1528784"/>
          <a:ext cx="7145338" cy="4900612"/>
        </p:xfrm>
        <a:graphic>
          <a:graphicData uri="http://schemas.openxmlformats.org/presentationml/2006/ole">
            <p:oleObj spid="_x0000_s882690" name="Document" r:id="rId3" imgW="7975878" imgH="5472132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1073150"/>
          <a:ext cx="7510463" cy="5046663"/>
        </p:xfrm>
        <a:graphic>
          <a:graphicData uri="http://schemas.openxmlformats.org/presentationml/2006/ole">
            <p:oleObj spid="_x0000_s883714" name="Document" r:id="rId3" imgW="8147232" imgH="54912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5214950"/>
          <a:ext cx="6900862" cy="828675"/>
        </p:xfrm>
        <a:graphic>
          <a:graphicData uri="http://schemas.openxmlformats.org/presentationml/2006/ole">
            <p:oleObj spid="_x0000_s883715" name="Document" r:id="rId5" imgW="7598611" imgH="920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74766" y="1071546"/>
          <a:ext cx="7497762" cy="5938838"/>
        </p:xfrm>
        <a:graphic>
          <a:graphicData uri="http://schemas.openxmlformats.org/presentationml/2006/ole">
            <p:oleObj spid="_x0000_s884738" name="Document" r:id="rId3" imgW="8786770" imgH="693308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428736"/>
          <a:ext cx="7315200" cy="2389188"/>
        </p:xfrm>
        <a:graphic>
          <a:graphicData uri="http://schemas.openxmlformats.org/presentationml/2006/ole">
            <p:oleObj spid="_x0000_s513026" name="Document" r:id="rId3" imgW="7622986" imgH="250217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642910" y="2857496"/>
          <a:ext cx="7035800" cy="817563"/>
        </p:xfrm>
        <a:graphic>
          <a:graphicData uri="http://schemas.openxmlformats.org/presentationml/2006/ole">
            <p:oleObj spid="_x0000_s513027" name="Document" r:id="rId5" imgW="7639532" imgH="89682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4" y="3671927"/>
          <a:ext cx="7156450" cy="5400675"/>
        </p:xfrm>
        <a:graphic>
          <a:graphicData uri="http://schemas.openxmlformats.org/presentationml/2006/ole">
            <p:oleObj spid="_x0000_s513028" name="Document" r:id="rId7" imgW="7660394" imgH="57866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对数函数的性质及应用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768475"/>
          <a:ext cx="7375525" cy="4887913"/>
        </p:xfrm>
        <a:graphic>
          <a:graphicData uri="http://schemas.openxmlformats.org/presentationml/2006/ole">
            <p:oleObj spid="_x0000_s885762" name="Document" r:id="rId3" imgW="8372944" imgH="5535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4210060"/>
          <a:ext cx="6851650" cy="719138"/>
        </p:xfrm>
        <a:graphic>
          <a:graphicData uri="http://schemas.openxmlformats.org/presentationml/2006/ole">
            <p:oleObj spid="_x0000_s886786" name="Document" r:id="rId3" imgW="7542093" imgH="79201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42976" y="1293820"/>
          <a:ext cx="7399338" cy="3206750"/>
        </p:xfrm>
        <a:graphic>
          <a:graphicData uri="http://schemas.openxmlformats.org/presentationml/2006/ole">
            <p:oleObj spid="_x0000_s886787" name="Document" r:id="rId5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79515" y="1357298"/>
          <a:ext cx="7521575" cy="3779837"/>
        </p:xfrm>
        <a:graphic>
          <a:graphicData uri="http://schemas.openxmlformats.org/presentationml/2006/ole">
            <p:oleObj spid="_x0000_s887810" name="Document" r:id="rId3" imgW="8291587" imgH="416098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557347"/>
          <a:ext cx="7304088" cy="3157537"/>
        </p:xfrm>
        <a:graphic>
          <a:graphicData uri="http://schemas.openxmlformats.org/presentationml/2006/ole">
            <p:oleObj spid="_x0000_s888834" name="Document" r:id="rId3" imgW="8822394" imgH="3801282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938241" y="1098579"/>
          <a:ext cx="7705725" cy="6473825"/>
        </p:xfrm>
        <a:graphic>
          <a:graphicData uri="http://schemas.openxmlformats.org/presentationml/2006/ole">
            <p:oleObj spid="_x0000_s889858" name="Document" r:id="rId3" imgW="8354225" imgH="70374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571472" y="1643050"/>
          <a:ext cx="6767513" cy="889000"/>
        </p:xfrm>
        <a:graphic>
          <a:graphicData uri="http://schemas.openxmlformats.org/presentationml/2006/ole">
            <p:oleObj spid="_x0000_s890882" name="Document" r:id="rId3" imgW="7560813" imgH="1000104" progId="Word.Document.8">
              <p:embed/>
            </p:oleObj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025553" y="2571744"/>
          <a:ext cx="7546975" cy="4256088"/>
        </p:xfrm>
        <a:graphic>
          <a:graphicData uri="http://schemas.openxmlformats.org/presentationml/2006/ole">
            <p:oleObj spid="_x0000_s890883" name="Document" r:id="rId5" imgW="8077394" imgH="45530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误区警示　</a:t>
            </a:r>
            <a:r>
              <a:rPr lang="en-US" altLang="en-US" sz="2400" b="1" dirty="0" smtClean="0"/>
              <a:t>4.</a:t>
            </a:r>
            <a:r>
              <a:rPr lang="zh-CN" altLang="en-US" sz="2400" b="1" dirty="0" smtClean="0"/>
              <a:t>条件不完备求定义域致误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357290" y="1785926"/>
          <a:ext cx="6729413" cy="3937000"/>
        </p:xfrm>
        <a:graphic>
          <a:graphicData uri="http://schemas.openxmlformats.org/presentationml/2006/ole">
            <p:oleObj spid="_x0000_s891906" name="Document" r:id="rId3" imgW="7629210" imgH="44641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428728" y="3824308"/>
          <a:ext cx="6729412" cy="2462212"/>
        </p:xfrm>
        <a:graphic>
          <a:graphicData uri="http://schemas.openxmlformats.org/presentationml/2006/ole">
            <p:oleObj spid="_x0000_s891907" name="Document" r:id="rId5" imgW="7657289" imgH="27879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2976" y="2444781"/>
          <a:ext cx="6816725" cy="5413375"/>
        </p:xfrm>
        <a:graphic>
          <a:graphicData uri="http://schemas.openxmlformats.org/presentationml/2006/ole">
            <p:oleObj spid="_x0000_s892930" name="Document" r:id="rId3" imgW="7501055" imgH="5961384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3"/>
          <p:cNvGraphicFramePr>
            <a:graphicFrameLocks noChangeAspect="1"/>
          </p:cNvGraphicFramePr>
          <p:nvPr/>
        </p:nvGraphicFramePr>
        <p:xfrm>
          <a:off x="1214414" y="1357298"/>
          <a:ext cx="6875462" cy="1266825"/>
        </p:xfrm>
        <a:graphic>
          <a:graphicData uri="http://schemas.openxmlformats.org/presentationml/2006/ole">
            <p:oleObj spid="_x0000_s892931" name="Document" r:id="rId5" imgW="7591772" imgH="1394674" progId="Word.Document.8">
              <p:embed/>
            </p:oleObj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500166" y="4892700"/>
          <a:ext cx="6596063" cy="2108200"/>
        </p:xfrm>
        <a:graphic>
          <a:graphicData uri="http://schemas.openxmlformats.org/presentationml/2006/ole">
            <p:oleObj spid="_x0000_s892932" name="Document" r:id="rId6" imgW="7500335" imgH="23879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854075" y="1133476"/>
          <a:ext cx="7570788" cy="2438400"/>
        </p:xfrm>
        <a:graphic>
          <a:graphicData uri="http://schemas.openxmlformats.org/presentationml/2006/ole">
            <p:oleObj spid="_x0000_s893954" name="Document" r:id="rId3" imgW="7574492" imgH="2441939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289800" name="Object 4"/>
          <p:cNvGraphicFramePr>
            <a:graphicFrameLocks noChangeAspect="1"/>
          </p:cNvGraphicFramePr>
          <p:nvPr/>
        </p:nvGraphicFramePr>
        <p:xfrm>
          <a:off x="1000147" y="3714752"/>
          <a:ext cx="6643687" cy="1146175"/>
        </p:xfrm>
        <a:graphic>
          <a:graphicData uri="http://schemas.openxmlformats.org/presentationml/2006/ole">
            <p:oleObj spid="_x0000_s893955" name="Document" r:id="rId5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928662" y="1281141"/>
          <a:ext cx="7718425" cy="6291263"/>
        </p:xfrm>
        <a:graphic>
          <a:graphicData uri="http://schemas.openxmlformats.org/presentationml/2006/ole">
            <p:oleObj spid="_x0000_s894978" name="Document" r:id="rId3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428750"/>
          <a:ext cx="7315200" cy="2389188"/>
        </p:xfrm>
        <a:graphic>
          <a:graphicData uri="http://schemas.openxmlformats.org/presentationml/2006/ole">
            <p:oleObj spid="_x0000_s606212" name="Document" r:id="rId5" imgW="7622986" imgH="25021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6690" y="3714787"/>
          <a:ext cx="7192962" cy="5072063"/>
        </p:xfrm>
        <a:graphic>
          <a:graphicData uri="http://schemas.openxmlformats.org/presentationml/2006/ole">
            <p:oleObj spid="_x0000_s896002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6175" y="1646238"/>
          <a:ext cx="7143750" cy="2620962"/>
        </p:xfrm>
        <a:graphic>
          <a:graphicData uri="http://schemas.openxmlformats.org/presentationml/2006/ole">
            <p:oleObj spid="_x0000_s896003" name="Document" r:id="rId4" imgW="8380504" imgH="30561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54127" y="1571612"/>
          <a:ext cx="7375525" cy="5168900"/>
        </p:xfrm>
        <a:graphic>
          <a:graphicData uri="http://schemas.openxmlformats.org/presentationml/2006/ole">
            <p:oleObj spid="_x0000_s897026" name="Document" r:id="rId3" imgW="8484540" imgH="634623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857224" y="1038214"/>
          <a:ext cx="6731000" cy="890588"/>
        </p:xfrm>
        <a:graphic>
          <a:graphicData uri="http://schemas.openxmlformats.org/presentationml/2006/ole">
            <p:oleObj spid="_x0000_s897027" name="Document" r:id="rId4" imgW="7511134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14414" y="1285860"/>
          <a:ext cx="7094537" cy="4997450"/>
        </p:xfrm>
        <a:graphic>
          <a:graphicData uri="http://schemas.openxmlformats.org/presentationml/2006/ole">
            <p:oleObj spid="_x0000_s898050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984272" y="4071942"/>
          <a:ext cx="6731000" cy="890587"/>
        </p:xfrm>
        <a:graphic>
          <a:graphicData uri="http://schemas.openxmlformats.org/presentationml/2006/ole">
            <p:oleObj spid="_x0000_s898051" name="Document" r:id="rId4" imgW="7501775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1404959"/>
          <a:ext cx="7656513" cy="5095875"/>
        </p:xfrm>
        <a:graphic>
          <a:graphicData uri="http://schemas.openxmlformats.org/presentationml/2006/ole">
            <p:oleObj spid="_x0000_s899074" name="Document" r:id="rId3" imgW="8976042" imgH="5950679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63677" y="1142984"/>
          <a:ext cx="7094537" cy="4997450"/>
        </p:xfrm>
        <a:graphic>
          <a:graphicData uri="http://schemas.openxmlformats.org/presentationml/2006/ole">
            <p:oleObj spid="_x0000_s900098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912834" y="5253057"/>
          <a:ext cx="6731000" cy="890587"/>
        </p:xfrm>
        <a:graphic>
          <a:graphicData uri="http://schemas.openxmlformats.org/presentationml/2006/ole">
            <p:oleObj spid="_x0000_s900099" name="Document" r:id="rId4" imgW="7501775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25" y="1142984"/>
          <a:ext cx="7461250" cy="5095875"/>
        </p:xfrm>
        <a:graphic>
          <a:graphicData uri="http://schemas.openxmlformats.org/presentationml/2006/ole">
            <p:oleObj spid="_x0000_s901122" name="Document" r:id="rId3" imgW="8886444" imgH="6357341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25" y="1142984"/>
          <a:ext cx="7461250" cy="5095875"/>
        </p:xfrm>
        <a:graphic>
          <a:graphicData uri="http://schemas.openxmlformats.org/presentationml/2006/ole">
            <p:oleObj spid="_x0000_s902146" name="Document" r:id="rId3" imgW="8886444" imgH="6367075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85852" y="1357298"/>
          <a:ext cx="7094537" cy="4997450"/>
        </p:xfrm>
        <a:graphic>
          <a:graphicData uri="http://schemas.openxmlformats.org/presentationml/2006/ole">
            <p:oleObj spid="_x0000_s903170" name="Document" r:id="rId3" imgW="8399583" imgH="592466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55710" y="4214818"/>
          <a:ext cx="6731000" cy="890587"/>
        </p:xfrm>
        <a:graphic>
          <a:graphicData uri="http://schemas.openxmlformats.org/presentationml/2006/ole">
            <p:oleObj spid="_x0000_s903171" name="Document" r:id="rId4" imgW="7501775" imgH="9936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89040" y="1562122"/>
          <a:ext cx="7583488" cy="5010150"/>
        </p:xfrm>
        <a:graphic>
          <a:graphicData uri="http://schemas.openxmlformats.org/presentationml/2006/ole">
            <p:oleObj spid="_x0000_s904194" name="Document" r:id="rId3" imgW="8976042" imgH="5950679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对数与对数函数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函数的图像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73202" y="928670"/>
          <a:ext cx="7156450" cy="4829175"/>
        </p:xfrm>
        <a:graphic>
          <a:graphicData uri="http://schemas.openxmlformats.org/presentationml/2006/ole">
            <p:oleObj spid="_x0000_s515074" name="Document" r:id="rId3" imgW="7449974" imgH="554762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501" y="1617686"/>
          <a:ext cx="7351713" cy="5097462"/>
        </p:xfrm>
        <a:graphic>
          <a:graphicData uri="http://schemas.openxmlformats.org/presentationml/2006/ole">
            <p:oleObj spid="_x0000_s906242" name="Document" r:id="rId5" imgW="808963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354167"/>
          <a:ext cx="7948612" cy="6289675"/>
        </p:xfrm>
        <a:graphic>
          <a:graphicData uri="http://schemas.openxmlformats.org/presentationml/2006/ole">
            <p:oleObj spid="_x0000_s913410" name="Document" r:id="rId5" imgW="9843601" imgH="7573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285860"/>
          <a:ext cx="7826375" cy="3097213"/>
        </p:xfrm>
        <a:graphic>
          <a:graphicData uri="http://schemas.openxmlformats.org/presentationml/2006/ole">
            <p:oleObj spid="_x0000_s914434" name="Document" r:id="rId4" imgW="8994394" imgH="35644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9138" y="4726000"/>
          <a:ext cx="7010400" cy="560388"/>
        </p:xfrm>
        <a:graphic>
          <a:graphicData uri="http://schemas.openxmlformats.org/presentationml/2006/ole">
            <p:oleObj spid="_x0000_s914435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142984"/>
          <a:ext cx="7510463" cy="5145087"/>
        </p:xfrm>
        <a:graphic>
          <a:graphicData uri="http://schemas.openxmlformats.org/presentationml/2006/ole">
            <p:oleObj spid="_x0000_s915458" name="Document" r:id="rId5" imgW="8398863" imgH="57421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142984"/>
          <a:ext cx="7510463" cy="5145087"/>
        </p:xfrm>
        <a:graphic>
          <a:graphicData uri="http://schemas.openxmlformats.org/presentationml/2006/ole">
            <p:oleObj spid="_x0000_s916482" name="Document" r:id="rId5" imgW="8398863" imgH="57421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060450"/>
          <a:ext cx="7826375" cy="4645025"/>
        </p:xfrm>
        <a:graphic>
          <a:graphicData uri="http://schemas.openxmlformats.org/presentationml/2006/ole">
            <p:oleObj spid="_x0000_s917506" name="Document" r:id="rId5" imgW="9036135" imgH="534393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5367355"/>
          <a:ext cx="7010400" cy="561975"/>
        </p:xfrm>
        <a:graphic>
          <a:graphicData uri="http://schemas.openxmlformats.org/presentationml/2006/ole">
            <p:oleObj spid="_x0000_s917507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198580"/>
          <a:ext cx="7461250" cy="4730750"/>
        </p:xfrm>
        <a:graphic>
          <a:graphicData uri="http://schemas.openxmlformats.org/presentationml/2006/ole">
            <p:oleObj spid="_x0000_s918530" name="Document" r:id="rId5" imgW="8481300" imgH="535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14400"/>
          <a:ext cx="7827963" cy="3949700"/>
        </p:xfrm>
        <a:graphic>
          <a:graphicData uri="http://schemas.openxmlformats.org/presentationml/2006/ole">
            <p:oleObj spid="_x0000_s919554" name="Document" r:id="rId5" imgW="9034336" imgH="515862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76310" y="5081603"/>
          <a:ext cx="7010400" cy="561975"/>
        </p:xfrm>
        <a:graphic>
          <a:graphicData uri="http://schemas.openxmlformats.org/presentationml/2006/ole">
            <p:oleObj spid="_x0000_s919555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00108"/>
          <a:ext cx="7437438" cy="6546850"/>
        </p:xfrm>
        <a:graphic>
          <a:graphicData uri="http://schemas.openxmlformats.org/presentationml/2006/ole">
            <p:oleObj spid="_x0000_s920578" name="Document" r:id="rId5" imgW="8536738" imgH="7529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6004" y="1071546"/>
          <a:ext cx="7827962" cy="4024313"/>
        </p:xfrm>
        <a:graphic>
          <a:graphicData uri="http://schemas.openxmlformats.org/presentationml/2006/ole">
            <p:oleObj spid="_x0000_s921602" name="Document" r:id="rId4" imgW="9034336" imgH="462866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7748" y="4868876"/>
          <a:ext cx="7010400" cy="560388"/>
        </p:xfrm>
        <a:graphic>
          <a:graphicData uri="http://schemas.openxmlformats.org/presentationml/2006/ole">
            <p:oleObj spid="_x0000_s921603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2919444"/>
          <a:ext cx="7353300" cy="5010150"/>
        </p:xfrm>
        <a:graphic>
          <a:graphicData uri="http://schemas.openxmlformats.org/presentationml/2006/ole">
            <p:oleObj spid="_x0000_s516099" name="Document" r:id="rId5" imgW="7659675" imgH="5231165" progId="Word.Document.8">
              <p:embed/>
            </p:oleObj>
          </a:graphicData>
        </a:graphic>
      </p:graphicFrame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71472" y="1928802"/>
          <a:ext cx="7083425" cy="841375"/>
        </p:xfrm>
        <a:graphic>
          <a:graphicData uri="http://schemas.openxmlformats.org/presentationml/2006/ole">
            <p:oleObj spid="_x0000_s516100" name="Document" r:id="rId6" imgW="7477670" imgH="8968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284309"/>
          <a:ext cx="7510463" cy="5145087"/>
        </p:xfrm>
        <a:graphic>
          <a:graphicData uri="http://schemas.openxmlformats.org/presentationml/2006/ole">
            <p:oleObj spid="_x0000_s922626" name="Document" r:id="rId5" imgW="8398863" imgH="57421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000108"/>
          <a:ext cx="7826375" cy="4645025"/>
        </p:xfrm>
        <a:graphic>
          <a:graphicData uri="http://schemas.openxmlformats.org/presentationml/2006/ole">
            <p:oleObj spid="_x0000_s923650" name="Document" r:id="rId5" imgW="9026779" imgH="552166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5510231"/>
          <a:ext cx="7010400" cy="561975"/>
        </p:xfrm>
        <a:graphic>
          <a:graphicData uri="http://schemas.openxmlformats.org/presentationml/2006/ole">
            <p:oleObj spid="_x0000_s923651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270018"/>
          <a:ext cx="7461250" cy="4730750"/>
        </p:xfrm>
        <a:graphic>
          <a:graphicData uri="http://schemas.openxmlformats.org/presentationml/2006/ole">
            <p:oleObj spid="_x0000_s924674" name="Document" r:id="rId5" imgW="8481300" imgH="5356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714348" y="1428736"/>
          <a:ext cx="7862888" cy="7399337"/>
        </p:xfrm>
        <a:graphic>
          <a:graphicData uri="http://schemas.openxmlformats.org/presentationml/2006/ole">
            <p:oleObj spid="_x0000_s925698" name="Document" r:id="rId5" imgW="9167834" imgH="8651666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2786050" y="4452948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dirty="0" smtClean="0"/>
              <a:t>　</a:t>
            </a:r>
            <a:r>
              <a:rPr lang="en-US" sz="2400" i="1" dirty="0" smtClean="0"/>
              <a:t>y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zh-CN" altLang="en-US" sz="2400" dirty="0" smtClean="0"/>
              <a:t>－</a:t>
            </a:r>
            <a:r>
              <a:rPr lang="en-US" sz="2400" i="1" dirty="0" smtClean="0"/>
              <a:t>a</a:t>
            </a:r>
            <a:r>
              <a:rPr lang="en-US" sz="2400" dirty="0" smtClean="0"/>
              <a:t>)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2928926" y="3753153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 smtClean="0"/>
              <a:t>y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a</a:t>
            </a:r>
            <a:r>
              <a:rPr lang="en-US" sz="2400" dirty="0" smtClean="0"/>
              <a:t>))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3071802" y="5214950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y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＋</a:t>
            </a:r>
            <a:r>
              <a:rPr lang="en-US" sz="2400" i="1" dirty="0" smtClean="0"/>
              <a:t>h</a:t>
            </a:r>
            <a:endParaRPr lang="zh-CN" altLang="en-US" sz="2400" dirty="0"/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3214678" y="5953146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 smtClean="0"/>
              <a:t>y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</a:t>
            </a:r>
            <a:r>
              <a:rPr lang="en-US" altLang="zh-CN" sz="2400" dirty="0" smtClean="0"/>
              <a:t>-</a:t>
            </a:r>
            <a:r>
              <a:rPr lang="en-US" sz="2400" i="1" dirty="0" smtClean="0"/>
              <a:t>h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  <p:bldP spid="12" grpId="0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382615" y="908070"/>
          <a:ext cx="8118475" cy="5449888"/>
        </p:xfrm>
        <a:graphic>
          <a:graphicData uri="http://schemas.openxmlformats.org/presentationml/2006/ole">
            <p:oleObj spid="_x0000_s926722" name="Document" r:id="rId3" imgW="8235789" imgH="6736123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5867424" y="928670"/>
          <a:ext cx="2133600" cy="792162"/>
        </p:xfrm>
        <a:graphic>
          <a:graphicData uri="http://schemas.openxmlformats.org/presentationml/2006/ole">
            <p:oleObj spid="_x0000_s926723" name="Document" r:id="rId6" imgW="2167709" imgH="80349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942175" y="1387466"/>
          <a:ext cx="2987675" cy="755650"/>
        </p:xfrm>
        <a:graphic>
          <a:graphicData uri="http://schemas.openxmlformats.org/presentationml/2006/ole">
            <p:oleObj spid="_x0000_s926724" name="Document" r:id="rId7" imgW="3031338" imgH="766413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6572264" y="2714620"/>
          <a:ext cx="2097088" cy="865187"/>
        </p:xfrm>
        <a:graphic>
          <a:graphicData uri="http://schemas.openxmlformats.org/presentationml/2006/ole">
            <p:oleObj spid="_x0000_s926725" name="Document" r:id="rId8" imgW="2189659" imgH="901408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879860" y="3606805"/>
          <a:ext cx="2120900" cy="536575"/>
        </p:xfrm>
        <a:graphic>
          <a:graphicData uri="http://schemas.openxmlformats.org/presentationml/2006/ole">
            <p:oleObj spid="_x0000_s926726" name="Document" r:id="rId9" imgW="2184622" imgH="792332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3929058" y="4286256"/>
          <a:ext cx="2122487" cy="1011237"/>
        </p:xfrm>
        <a:graphic>
          <a:graphicData uri="http://schemas.openxmlformats.org/presentationml/2006/ole">
            <p:oleObj spid="_x0000_s926727" name="Document" r:id="rId10" imgW="2182822" imgH="1040003" progId="Word.Document.8">
              <p:embed/>
            </p:oleObj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3929058" y="5203844"/>
          <a:ext cx="2122487" cy="1011238"/>
        </p:xfrm>
        <a:graphic>
          <a:graphicData uri="http://schemas.openxmlformats.org/presentationml/2006/ole">
            <p:oleObj spid="_x0000_s926728" name="Document" r:id="rId11" imgW="2182822" imgH="1039643" progId="Word.Document.8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949711" y="5918224"/>
          <a:ext cx="2122487" cy="1011238"/>
        </p:xfrm>
        <a:graphic>
          <a:graphicData uri="http://schemas.openxmlformats.org/presentationml/2006/ole">
            <p:oleObj spid="_x0000_s926729" name="Document" r:id="rId12" imgW="2182822" imgH="10396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854075" y="1077937"/>
          <a:ext cx="7851775" cy="5851525"/>
        </p:xfrm>
        <a:graphic>
          <a:graphicData uri="http://schemas.openxmlformats.org/presentationml/2006/ole">
            <p:oleObj spid="_x0000_s927746" name="文档" r:id="rId5" imgW="8070555" imgH="6027986" progId="Word.Document.12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954115" y="2779731"/>
          <a:ext cx="7546975" cy="3363913"/>
        </p:xfrm>
        <a:graphic>
          <a:graphicData uri="http://schemas.openxmlformats.org/presentationml/2006/ole">
            <p:oleObj spid="_x0000_s928770" name="Document" r:id="rId3" imgW="8416502" imgH="376389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1779588"/>
          <a:ext cx="6851650" cy="866775"/>
        </p:xfrm>
        <a:graphic>
          <a:graphicData uri="http://schemas.openxmlformats.org/presentationml/2006/ole">
            <p:oleObj spid="_x0000_s929794" name="Document" r:id="rId3" imgW="7541733" imgH="96194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165251" y="3144838"/>
          <a:ext cx="7192963" cy="1914525"/>
        </p:xfrm>
        <a:graphic>
          <a:graphicData uri="http://schemas.openxmlformats.org/presentationml/2006/ole">
            <p:oleObj spid="_x0000_s929795" name="Document" r:id="rId5" imgW="8144712" imgH="2176613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1052537" y="2928934"/>
          <a:ext cx="6948487" cy="731837"/>
        </p:xfrm>
        <a:graphic>
          <a:graphicData uri="http://schemas.openxmlformats.org/presentationml/2006/ole">
            <p:oleObj spid="_x0000_s930818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42976" y="1285860"/>
          <a:ext cx="7327900" cy="1719262"/>
        </p:xfrm>
        <a:graphic>
          <a:graphicData uri="http://schemas.openxmlformats.org/presentationml/2006/ole">
            <p:oleObj spid="_x0000_s930819" name="Document" r:id="rId5" imgW="8064795" imgH="1895446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3857628"/>
          <a:ext cx="6742112" cy="1889125"/>
        </p:xfrm>
        <a:graphic>
          <a:graphicData uri="http://schemas.openxmlformats.org/presentationml/2006/ole">
            <p:oleObj spid="_x0000_s930820" name="Document" r:id="rId6" imgW="7324301" imgH="2058890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4075" y="3297240"/>
          <a:ext cx="7094538" cy="560388"/>
        </p:xfrm>
        <a:graphic>
          <a:graphicData uri="http://schemas.openxmlformats.org/presentationml/2006/ole">
            <p:oleObj spid="_x0000_s931842" name="Document" r:id="rId3" imgW="7503575" imgH="604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98590" y="1162050"/>
          <a:ext cx="7302500" cy="2195512"/>
        </p:xfrm>
        <a:graphic>
          <a:graphicData uri="http://schemas.openxmlformats.org/presentationml/2006/ole">
            <p:oleObj spid="_x0000_s931843" name="Document" r:id="rId4" imgW="7940959" imgH="2380738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63" y="4714884"/>
          <a:ext cx="6632575" cy="1817687"/>
        </p:xfrm>
        <a:graphic>
          <a:graphicData uri="http://schemas.openxmlformats.org/presentationml/2006/ole">
            <p:oleObj spid="_x0000_s931844" name="Document" r:id="rId5" imgW="7300182" imgH="200200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 由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r>
              <a:rPr lang="zh-CN" altLang="en-US" dirty="0" smtClean="0"/>
              <a:t>的定义域求</a:t>
            </a:r>
            <a:r>
              <a:rPr lang="en-US" i="1" dirty="0" smtClean="0"/>
              <a:t>f</a:t>
            </a:r>
            <a:r>
              <a:rPr lang="en-US" dirty="0" smtClean="0"/>
              <a:t>[</a:t>
            </a:r>
            <a:r>
              <a:rPr lang="en-US" i="1" dirty="0" smtClean="0"/>
              <a:t>g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)]</a:t>
            </a:r>
            <a:r>
              <a:rPr lang="zh-CN" altLang="en-US" dirty="0" smtClean="0"/>
              <a:t>的定义域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46175" y="1857364"/>
          <a:ext cx="7083425" cy="4718050"/>
        </p:xfrm>
        <a:graphic>
          <a:graphicData uri="http://schemas.openxmlformats.org/presentationml/2006/ole">
            <p:oleObj spid="_x0000_s517122" name="Document" r:id="rId3" imgW="8640200" imgH="577408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309715" y="3667137"/>
          <a:ext cx="7119937" cy="1547813"/>
        </p:xfrm>
        <a:graphic>
          <a:graphicData uri="http://schemas.openxmlformats.org/presentationml/2006/ole">
            <p:oleObj spid="_x0000_s517124" name="Document" r:id="rId6" imgW="7725139" imgH="16924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16039" y="1714488"/>
          <a:ext cx="7242175" cy="3571875"/>
        </p:xfrm>
        <a:graphic>
          <a:graphicData uri="http://schemas.openxmlformats.org/presentationml/2006/ole">
            <p:oleObj spid="_x0000_s932866" name="Document" r:id="rId3" imgW="7980558" imgH="3941735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42910" y="3286124"/>
          <a:ext cx="7046912" cy="742950"/>
        </p:xfrm>
        <a:graphic>
          <a:graphicData uri="http://schemas.openxmlformats.org/presentationml/2006/ole">
            <p:oleObj spid="_x0000_s932867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235102" y="4383123"/>
          <a:ext cx="7265988" cy="4046537"/>
        </p:xfrm>
        <a:graphic>
          <a:graphicData uri="http://schemas.openxmlformats.org/presentationml/2006/ole">
            <p:oleObj spid="_x0000_s932868" name="Document" r:id="rId6" imgW="8123113" imgH="4521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4414" y="1146175"/>
          <a:ext cx="7192963" cy="2560638"/>
        </p:xfrm>
        <a:graphic>
          <a:graphicData uri="http://schemas.openxmlformats.org/presentationml/2006/ole">
            <p:oleObj spid="_x0000_s933890" name="Document" r:id="rId3" imgW="7385499" imgH="2632024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88995" y="3143248"/>
          <a:ext cx="6669087" cy="1755775"/>
        </p:xfrm>
        <a:graphic>
          <a:graphicData uri="http://schemas.openxmlformats.org/presentationml/2006/ole">
            <p:oleObj spid="_x0000_s933891" name="Document" r:id="rId4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9200" y="4572000"/>
          <a:ext cx="6864350" cy="1951038"/>
        </p:xfrm>
        <a:graphic>
          <a:graphicData uri="http://schemas.openxmlformats.org/presentationml/2006/ole">
            <p:oleObj spid="_x0000_s933892" name="Document" r:id="rId6" imgW="7670609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000153" y="1000108"/>
          <a:ext cx="7572375" cy="4279900"/>
        </p:xfrm>
        <a:graphic>
          <a:graphicData uri="http://schemas.openxmlformats.org/presentationml/2006/ole">
            <p:oleObj spid="_x0000_s934914" name="Document" r:id="rId3" imgW="7784725" imgH="45569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571518" y="1554161"/>
          <a:ext cx="6572250" cy="1731963"/>
        </p:xfrm>
        <a:graphic>
          <a:graphicData uri="http://schemas.openxmlformats.org/presentationml/2006/ole">
            <p:oleObj spid="_x0000_s935938" name="Document" r:id="rId3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23966" y="2855944"/>
          <a:ext cx="7620000" cy="5145088"/>
        </p:xfrm>
        <a:graphic>
          <a:graphicData uri="http://schemas.openxmlformats.org/presentationml/2006/ole">
            <p:oleObj spid="_x0000_s935939" name="Document" r:id="rId5" imgW="8782452" imgH="59679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36689" y="1701810"/>
          <a:ext cx="7192963" cy="3084512"/>
        </p:xfrm>
        <a:graphic>
          <a:graphicData uri="http://schemas.openxmlformats.org/presentationml/2006/ole">
            <p:oleObj spid="_x0000_s936962" name="Document" r:id="rId3" imgW="738657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17626" y="3157538"/>
          <a:ext cx="7169150" cy="2620962"/>
        </p:xfrm>
        <a:graphic>
          <a:graphicData uri="http://schemas.openxmlformats.org/presentationml/2006/ole">
            <p:oleObj spid="_x0000_s936963" name="Document" r:id="rId5" imgW="7578452" imgH="27670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95404" y="1428736"/>
          <a:ext cx="7620000" cy="5145087"/>
        </p:xfrm>
        <a:graphic>
          <a:graphicData uri="http://schemas.openxmlformats.org/presentationml/2006/ole">
            <p:oleObj spid="_x0000_s937986" name="Document" r:id="rId4" imgW="8782452" imgH="59679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77951" y="1058868"/>
          <a:ext cx="7180263" cy="3084512"/>
        </p:xfrm>
        <a:graphic>
          <a:graphicData uri="http://schemas.openxmlformats.org/presentationml/2006/ole">
            <p:oleObj spid="_x0000_s939010" name="Document" r:id="rId3" imgW="737721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44574" y="3925899"/>
          <a:ext cx="7156450" cy="1146175"/>
        </p:xfrm>
        <a:graphic>
          <a:graphicData uri="http://schemas.openxmlformats.org/presentationml/2006/ole">
            <p:oleObj spid="_x0000_s939011" name="Document" r:id="rId5" imgW="7558293" imgH="12143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64" y="1214422"/>
          <a:ext cx="7156450" cy="4852988"/>
        </p:xfrm>
        <a:graphic>
          <a:graphicData uri="http://schemas.openxmlformats.org/presentationml/2006/ole">
            <p:oleObj spid="_x0000_s940034" name="Document" r:id="rId4" imgW="8106193" imgH="5497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作函数的图像</a:t>
            </a:r>
            <a:r>
              <a:rPr lang="zh-CN" altLang="zh-CN" dirty="0">
                <a:latin typeface="宋体" pitchFamily="2" charset="-122"/>
              </a:rPr>
              <a:t>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1857364"/>
          <a:ext cx="7777163" cy="6096000"/>
        </p:xfrm>
        <a:graphic>
          <a:graphicData uri="http://schemas.openxmlformats.org/presentationml/2006/ole">
            <p:oleObj spid="_x0000_s941058" name="Document" r:id="rId3" imgW="8678820" imgH="68249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01764" y="1714488"/>
          <a:ext cx="7156450" cy="4718050"/>
        </p:xfrm>
        <a:graphic>
          <a:graphicData uri="http://schemas.openxmlformats.org/presentationml/2006/ole">
            <p:oleObj spid="_x0000_s942082" name="Document" r:id="rId3" imgW="7560813" imgH="4992961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9138" y="2425700"/>
          <a:ext cx="7083425" cy="841375"/>
        </p:xfrm>
        <a:graphic>
          <a:graphicData uri="http://schemas.openxmlformats.org/presentationml/2006/ole">
            <p:oleObj spid="_x0000_s518147" name="Document" r:id="rId5" imgW="7477670" imgH="898623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4414" y="3379809"/>
          <a:ext cx="7143750" cy="3121025"/>
        </p:xfrm>
        <a:graphic>
          <a:graphicData uri="http://schemas.openxmlformats.org/presentationml/2006/ole">
            <p:oleObj spid="_x0000_s518148" name="Document" r:id="rId6" imgW="7544213" imgH="32960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111278" y="2751165"/>
          <a:ext cx="7389812" cy="4535487"/>
        </p:xfrm>
        <a:graphic>
          <a:graphicData uri="http://schemas.openxmlformats.org/presentationml/2006/ole">
            <p:oleObj spid="_x0000_s943106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642910" y="1671631"/>
          <a:ext cx="7119937" cy="828675"/>
        </p:xfrm>
        <a:graphic>
          <a:graphicData uri="http://schemas.openxmlformats.org/presentationml/2006/ole">
            <p:oleObj spid="_x0000_s943107" name="Document" r:id="rId4" imgW="7626690" imgH="89534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639908"/>
          <a:ext cx="7156450" cy="4718050"/>
        </p:xfrm>
        <a:graphic>
          <a:graphicData uri="http://schemas.openxmlformats.org/presentationml/2006/ole">
            <p:oleObj spid="_x0000_s944130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038253" y="1000108"/>
          <a:ext cx="7534275" cy="5194300"/>
        </p:xfrm>
        <a:graphic>
          <a:graphicData uri="http://schemas.openxmlformats.org/presentationml/2006/ole">
            <p:oleObj spid="_x0000_s945154" name="Document" r:id="rId3" imgW="8559715" imgH="645684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666773" y="1785926"/>
          <a:ext cx="7119937" cy="828675"/>
        </p:xfrm>
        <a:graphic>
          <a:graphicData uri="http://schemas.openxmlformats.org/presentationml/2006/ole">
            <p:oleObj spid="_x0000_s946178" name="Document" r:id="rId3" imgW="7626690" imgH="8953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43013" y="2571744"/>
          <a:ext cx="7035800" cy="3268662"/>
        </p:xfrm>
        <a:graphic>
          <a:graphicData uri="http://schemas.openxmlformats.org/presentationml/2006/ole">
            <p:oleObj spid="_x0000_s946179" name="Document" r:id="rId5" imgW="7652609" imgH="35450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识图与辨图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8253" y="1838348"/>
          <a:ext cx="7534275" cy="4876800"/>
        </p:xfrm>
        <a:graphic>
          <a:graphicData uri="http://schemas.openxmlformats.org/presentationml/2006/ole">
            <p:oleObj spid="_x0000_s947202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8253" y="1071546"/>
          <a:ext cx="7534275" cy="4876800"/>
        </p:xfrm>
        <a:graphic>
          <a:graphicData uri="http://schemas.openxmlformats.org/presentationml/2006/ole">
            <p:oleObj spid="_x0000_s948226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071546"/>
          <a:ext cx="7315200" cy="2389188"/>
        </p:xfrm>
        <a:graphic>
          <a:graphicData uri="http://schemas.openxmlformats.org/presentationml/2006/ole">
            <p:oleObj spid="_x0000_s949250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500034" y="2500306"/>
          <a:ext cx="6937375" cy="804862"/>
        </p:xfrm>
        <a:graphic>
          <a:graphicData uri="http://schemas.openxmlformats.org/presentationml/2006/ole">
            <p:oleObj spid="_x0000_s949251" name="Document" r:id="rId4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47750" y="3462338"/>
          <a:ext cx="7426325" cy="5876925"/>
        </p:xfrm>
        <a:graphic>
          <a:graphicData uri="http://schemas.openxmlformats.org/presentationml/2006/ole">
            <p:oleObj spid="_x0000_s949252" name="Document" r:id="rId6" imgW="8177831" imgH="64693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857224" y="884265"/>
          <a:ext cx="7729537" cy="6473825"/>
        </p:xfrm>
        <a:graphic>
          <a:graphicData uri="http://schemas.openxmlformats.org/presentationml/2006/ole">
            <p:oleObj spid="_x0000_s950274" name="Document" r:id="rId4" imgW="8527739" imgH="71234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539878"/>
          <a:ext cx="7315200" cy="2389188"/>
        </p:xfrm>
        <a:graphic>
          <a:graphicData uri="http://schemas.openxmlformats.org/presentationml/2006/ole">
            <p:oleObj spid="_x0000_s951298" name="Document" r:id="rId4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66827" y="1098579"/>
          <a:ext cx="7291387" cy="6473825"/>
        </p:xfrm>
        <a:graphic>
          <a:graphicData uri="http://schemas.openxmlformats.org/presentationml/2006/ole">
            <p:oleObj spid="_x0000_s952322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85852" y="1565295"/>
          <a:ext cx="6913563" cy="4792663"/>
        </p:xfrm>
        <a:graphic>
          <a:graphicData uri="http://schemas.openxmlformats.org/presentationml/2006/ole">
            <p:oleObj spid="_x0000_s519170" name="Document" r:id="rId4" imgW="7607160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00034" y="1285860"/>
          <a:ext cx="7083425" cy="841375"/>
        </p:xfrm>
        <a:graphic>
          <a:graphicData uri="http://schemas.openxmlformats.org/presentationml/2006/ole">
            <p:oleObj spid="_x0000_s953346" name="Document" r:id="rId4" imgW="7483775" imgH="898582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714488"/>
          <a:ext cx="7473950" cy="4572000"/>
        </p:xfrm>
        <a:graphic>
          <a:graphicData uri="http://schemas.openxmlformats.org/presentationml/2006/ole">
            <p:oleObj spid="_x0000_s953347" name="Document" r:id="rId5" imgW="8249468" imgH="50304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函数图像的应用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研究方程的根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62" y="2266950"/>
          <a:ext cx="7534275" cy="4876800"/>
        </p:xfrm>
        <a:graphic>
          <a:graphicData uri="http://schemas.openxmlformats.org/presentationml/2006/ole">
            <p:oleObj spid="_x0000_s954370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42976" y="4254523"/>
          <a:ext cx="7315200" cy="2389187"/>
        </p:xfrm>
        <a:graphic>
          <a:graphicData uri="http://schemas.openxmlformats.org/presentationml/2006/ole">
            <p:oleObj spid="_x0000_s954371" name="Document" r:id="rId5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428596" y="1266816"/>
          <a:ext cx="6937375" cy="804862"/>
        </p:xfrm>
        <a:graphic>
          <a:graphicData uri="http://schemas.openxmlformats.org/presentationml/2006/ole">
            <p:oleObj spid="_x0000_s955394" name="Document" r:id="rId3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00" y="2071678"/>
          <a:ext cx="7704137" cy="5402262"/>
        </p:xfrm>
        <a:graphic>
          <a:graphicData uri="http://schemas.openxmlformats.org/presentationml/2006/ole">
            <p:oleObj spid="_x0000_s955395" name="Document" r:id="rId5" imgW="8499659" imgH="5943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65228" y="1268449"/>
          <a:ext cx="7535862" cy="7304087"/>
        </p:xfrm>
        <a:graphic>
          <a:graphicData uri="http://schemas.openxmlformats.org/presentationml/2006/ole">
            <p:oleObj spid="_x0000_s956418" name="Document" r:id="rId4" imgW="8190430" imgH="79241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539878"/>
          <a:ext cx="7315200" cy="2389188"/>
        </p:xfrm>
        <a:graphic>
          <a:graphicData uri="http://schemas.openxmlformats.org/presentationml/2006/ole">
            <p:oleObj spid="_x0000_s957442" name="Document" r:id="rId4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求参数的取值范围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74789" y="1782770"/>
          <a:ext cx="7083425" cy="2646362"/>
        </p:xfrm>
        <a:graphic>
          <a:graphicData uri="http://schemas.openxmlformats.org/presentationml/2006/ole">
            <p:oleObj spid="_x0000_s958466" name="Document" r:id="rId3" imgW="8703649" imgH="32334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79525" y="4191020"/>
          <a:ext cx="7121525" cy="2024062"/>
        </p:xfrm>
        <a:graphic>
          <a:graphicData uri="http://schemas.openxmlformats.org/presentationml/2006/ole">
            <p:oleObj spid="_x0000_s958467" name="Document" r:id="rId5" imgW="7746206" imgH="2195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00" y="1517685"/>
          <a:ext cx="7448550" cy="6840537"/>
        </p:xfrm>
        <a:graphic>
          <a:graphicData uri="http://schemas.openxmlformats.org/presentationml/2006/ole">
            <p:oleObj spid="_x0000_s959490" name="Document" r:id="rId4" imgW="7978398" imgH="7331217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428596" y="1015989"/>
          <a:ext cx="7083425" cy="841375"/>
        </p:xfrm>
        <a:graphic>
          <a:graphicData uri="http://schemas.openxmlformats.org/presentationml/2006/ole">
            <p:oleObj spid="_x0000_s959491" name="Document" r:id="rId5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3150" y="1000108"/>
          <a:ext cx="7351713" cy="6754812"/>
        </p:xfrm>
        <a:graphic>
          <a:graphicData uri="http://schemas.openxmlformats.org/presentationml/2006/ole">
            <p:oleObj spid="_x0000_s960514" name="Document" r:id="rId4" imgW="7978398" imgH="73312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85913" y="1560513"/>
          <a:ext cx="6900863" cy="4791075"/>
        </p:xfrm>
        <a:graphic>
          <a:graphicData uri="http://schemas.openxmlformats.org/presentationml/2006/ole">
            <p:oleObj spid="_x0000_s961538" name="Document" r:id="rId3" imgW="759429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求不等式的解集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28662" y="1689117"/>
          <a:ext cx="7680325" cy="4168775"/>
        </p:xfrm>
        <a:graphic>
          <a:graphicData uri="http://schemas.openxmlformats.org/presentationml/2006/ole">
            <p:oleObj spid="_x0000_s962562" name="Document" r:id="rId3" imgW="9140486" imgH="49661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87450" y="2781300"/>
            <a:ext cx="7127875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8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sz="2400" b="1" u="sng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　</a:t>
            </a:r>
            <a:r>
              <a:rPr lang="zh-CN" altLang="en-US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指数与指数函数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hlinkClick r:id="rId2" action="ppaction://hlinksldjump"/>
              </a:rPr>
              <a:t>　</a:t>
            </a:r>
            <a:endParaRPr lang="zh-CN" altLang="en-US" sz="2400" b="1" dirty="0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9</a:t>
            </a:r>
            <a:r>
              <a:rPr lang="zh-CN" altLang="en-US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对数与对数函数</a:t>
            </a:r>
            <a:endParaRPr lang="zh-CN" altLang="en-US" sz="24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10</a:t>
            </a:r>
            <a:r>
              <a:rPr lang="zh-CN" altLang="en-US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函数的图像</a:t>
            </a:r>
            <a:endParaRPr lang="zh-CN" altLang="en-US" sz="24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11</a:t>
            </a:r>
            <a:r>
              <a:rPr lang="zh-CN" altLang="en-US" sz="2400" b="1" u="sng" dirty="0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函数与方程</a:t>
            </a:r>
            <a:endParaRPr lang="zh-CN" altLang="en-US" sz="24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endParaRPr lang="zh-CN" altLang="en-US" sz="24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endParaRPr lang="en-US" sz="2400" b="1" u="sng" dirty="0">
              <a:solidFill>
                <a:schemeClr val="hlink"/>
              </a:solidFill>
              <a:latin typeface="宋体" pitchFamily="2" charset="-122"/>
            </a:endParaRPr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628775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16013" y="2708275"/>
            <a:ext cx="7056437" cy="34925"/>
          </a:xfrm>
          <a:prstGeom prst="line">
            <a:avLst/>
          </a:prstGeom>
          <a:noFill/>
          <a:ln w="25400" cmpd="sng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23938" y="1524019"/>
          <a:ext cx="7388225" cy="4619625"/>
        </p:xfrm>
        <a:graphic>
          <a:graphicData uri="http://schemas.openxmlformats.org/presentationml/2006/ole">
            <p:oleObj spid="_x0000_s520194" name="Document" r:id="rId3" imgW="8022606" imgH="502019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2944815"/>
          <a:ext cx="7083425" cy="841375"/>
        </p:xfrm>
        <a:graphic>
          <a:graphicData uri="http://schemas.openxmlformats.org/presentationml/2006/ole">
            <p:oleObj spid="_x0000_s520195" name="Document" r:id="rId6" imgW="7477670" imgH="898623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43013" y="4051325"/>
          <a:ext cx="7119937" cy="2949575"/>
        </p:xfrm>
        <a:graphic>
          <a:graphicData uri="http://schemas.openxmlformats.org/presentationml/2006/ole">
            <p:oleObj spid="_x0000_s520196" name="Document" r:id="rId7" imgW="7631979" imgH="31570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1857364"/>
          <a:ext cx="7156450" cy="4718050"/>
        </p:xfrm>
        <a:graphic>
          <a:graphicData uri="http://schemas.openxmlformats.org/presentationml/2006/ole">
            <p:oleObj spid="_x0000_s963586" name="Document" r:id="rId4" imgW="7560813" imgH="49929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1538" y="2571744"/>
          <a:ext cx="7389812" cy="4535487"/>
        </p:xfrm>
        <a:graphic>
          <a:graphicData uri="http://schemas.openxmlformats.org/presentationml/2006/ole">
            <p:oleObj spid="_x0000_s964610" name="Document" r:id="rId3" imgW="8133552" imgH="49976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95335" y="1743069"/>
          <a:ext cx="7119937" cy="828675"/>
        </p:xfrm>
        <a:graphic>
          <a:graphicData uri="http://schemas.openxmlformats.org/presentationml/2006/ole">
            <p:oleObj spid="_x0000_s964611" name="Document" r:id="rId4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639908"/>
          <a:ext cx="7156450" cy="4718050"/>
        </p:xfrm>
        <a:graphic>
          <a:graphicData uri="http://schemas.openxmlformats.org/presentationml/2006/ole">
            <p:oleObj spid="_x0000_s965634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142976" y="1779588"/>
          <a:ext cx="7059613" cy="2474912"/>
        </p:xfrm>
        <a:graphic>
          <a:graphicData uri="http://schemas.openxmlformats.org/presentationml/2006/ole">
            <p:oleObj spid="_x0000_s966658" name="Document" r:id="rId3" imgW="7777165" imgH="27227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1000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sz="2400" b="1" dirty="0" smtClean="0">
                <a:latin typeface="Times New Roman"/>
                <a:ea typeface="宋体"/>
              </a:rPr>
              <a:t>4.</a:t>
            </a: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数形结合思想在方程问题中的应用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854075" y="5286388"/>
          <a:ext cx="7083425" cy="1085850"/>
        </p:xfrm>
        <a:graphic>
          <a:graphicData uri="http://schemas.openxmlformats.org/presentationml/2006/ole">
            <p:oleObj spid="_x0000_s966659" name="Document" r:id="rId5" imgW="7489535" imgH="1145188" progId="Word.Document.8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370039" y="3714752"/>
          <a:ext cx="7059613" cy="2474912"/>
        </p:xfrm>
        <a:graphic>
          <a:graphicData uri="http://schemas.openxmlformats.org/presentationml/2006/ole">
            <p:oleObj spid="_x0000_s966660" name="Document" r:id="rId6" imgW="7767805" imgH="2722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1000108"/>
          <a:ext cx="7667625" cy="5424488"/>
        </p:xfrm>
        <a:graphic>
          <a:graphicData uri="http://schemas.openxmlformats.org/presentationml/2006/ole">
            <p:oleObj spid="_x0000_s967682" name="Document" r:id="rId3" imgW="8990076" imgH="6334629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643050"/>
          <a:ext cx="6999287" cy="4754562"/>
        </p:xfrm>
        <a:graphic>
          <a:graphicData uri="http://schemas.openxmlformats.org/presentationml/2006/ole">
            <p:oleObj spid="_x0000_s968706" name="Document" r:id="rId3" imgW="8332985" imgH="562765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1189061"/>
          <a:ext cx="7096125" cy="5668963"/>
        </p:xfrm>
        <a:graphic>
          <a:graphicData uri="http://schemas.openxmlformats.org/presentationml/2006/ole">
            <p:oleObj spid="_x0000_s969730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996972" y="3756033"/>
          <a:ext cx="6789738" cy="815975"/>
        </p:xfrm>
        <a:graphic>
          <a:graphicData uri="http://schemas.openxmlformats.org/presentationml/2006/ole">
            <p:oleObj spid="_x0000_s969731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23977" y="1058892"/>
          <a:ext cx="7377113" cy="6584950"/>
        </p:xfrm>
        <a:graphic>
          <a:graphicData uri="http://schemas.openxmlformats.org/presentationml/2006/ole">
            <p:oleObj spid="_x0000_s970754" name="Document" r:id="rId3" imgW="8925306" imgH="7924145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63664" y="1695451"/>
          <a:ext cx="7265988" cy="1804987"/>
        </p:xfrm>
        <a:graphic>
          <a:graphicData uri="http://schemas.openxmlformats.org/presentationml/2006/ole">
            <p:oleObj spid="_x0000_s971778" name="Document" r:id="rId3" imgW="9082553" imgH="22402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214414" y="2886105"/>
          <a:ext cx="7108825" cy="4829175"/>
        </p:xfrm>
        <a:graphic>
          <a:graphicData uri="http://schemas.openxmlformats.org/presentationml/2006/ole">
            <p:oleObj spid="_x0000_s971779" name="Document" r:id="rId4" imgW="8677021" imgH="59139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928802"/>
          <a:ext cx="7473950" cy="6523038"/>
        </p:xfrm>
        <a:graphic>
          <a:graphicData uri="http://schemas.openxmlformats.org/presentationml/2006/ole">
            <p:oleObj spid="_x0000_s972802" name="Document" r:id="rId3" imgW="8839666" imgH="77392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571472" y="1285860"/>
          <a:ext cx="6789738" cy="815975"/>
        </p:xfrm>
        <a:graphic>
          <a:graphicData uri="http://schemas.openxmlformats.org/presentationml/2006/ole">
            <p:oleObj spid="_x0000_s972803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 已知定义域确定参数问题</a:t>
            </a:r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57224" y="1747844"/>
          <a:ext cx="7777163" cy="2609850"/>
        </p:xfrm>
        <a:graphic>
          <a:graphicData uri="http://schemas.openxmlformats.org/presentationml/2006/ole">
            <p:oleObj spid="_x0000_s653314" name="Document" r:id="rId3" imgW="8837312" imgH="295400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3640172"/>
          <a:ext cx="7156450" cy="4718050"/>
        </p:xfrm>
        <a:graphic>
          <a:graphicData uri="http://schemas.openxmlformats.org/presentationml/2006/ole">
            <p:oleObj spid="_x0000_s653315" name="Document" r:id="rId6" imgW="7554645" imgH="49931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0100" y="1000108"/>
          <a:ext cx="7473950" cy="6523038"/>
        </p:xfrm>
        <a:graphic>
          <a:graphicData uri="http://schemas.openxmlformats.org/presentationml/2006/ole">
            <p:oleObj spid="_x0000_s973826" name="Document" r:id="rId3" imgW="8839666" imgH="77392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300189" y="1214422"/>
          <a:ext cx="7058025" cy="3595688"/>
        </p:xfrm>
        <a:graphic>
          <a:graphicData uri="http://schemas.openxmlformats.org/presentationml/2006/ole">
            <p:oleObj spid="_x0000_s974850" name="Document" r:id="rId3" imgW="8238309" imgH="44025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3675" y="4772042"/>
          <a:ext cx="7021513" cy="1085850"/>
        </p:xfrm>
        <a:graphic>
          <a:graphicData uri="http://schemas.openxmlformats.org/presentationml/2006/ole">
            <p:oleObj spid="_x0000_s974851" name="Document" r:id="rId4" imgW="7626690" imgH="1189109" progId="Word.Document.8">
              <p:embed/>
            </p:oleObj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01752" y="1071546"/>
          <a:ext cx="7327900" cy="7413625"/>
        </p:xfrm>
        <a:graphic>
          <a:graphicData uri="http://schemas.openxmlformats.org/presentationml/2006/ole">
            <p:oleObj spid="_x0000_s975874" name="Document" r:id="rId3" imgW="8413983" imgH="85203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函数与方程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71538" y="1646238"/>
          <a:ext cx="7302500" cy="4352925"/>
        </p:xfrm>
        <a:graphic>
          <a:graphicData uri="http://schemas.openxmlformats.org/presentationml/2006/ole">
            <p:oleObj spid="_x0000_s976898" name="Document" r:id="rId3" imgW="803239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412897"/>
          <a:ext cx="7473950" cy="5230813"/>
        </p:xfrm>
        <a:graphic>
          <a:graphicData uri="http://schemas.openxmlformats.org/presentationml/2006/ole">
            <p:oleObj spid="_x0000_s977922" name="Document" r:id="rId4" imgW="9410002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357298"/>
          <a:ext cx="7826375" cy="3097213"/>
        </p:xfrm>
        <a:graphic>
          <a:graphicData uri="http://schemas.openxmlformats.org/presentationml/2006/ole">
            <p:oleObj spid="_x0000_s978946" name="Document" r:id="rId4" imgW="8994394" imgH="35644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85852" y="4297373"/>
          <a:ext cx="7010400" cy="560387"/>
        </p:xfrm>
        <a:graphic>
          <a:graphicData uri="http://schemas.openxmlformats.org/presentationml/2006/ole">
            <p:oleObj spid="_x0000_s978947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23939" y="1285860"/>
          <a:ext cx="7534275" cy="4535487"/>
        </p:xfrm>
        <a:graphic>
          <a:graphicData uri="http://schemas.openxmlformats.org/presentationml/2006/ole">
            <p:oleObj spid="_x0000_s979970" name="Document" r:id="rId4" imgW="8694293" imgH="52177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28670"/>
          <a:ext cx="7826375" cy="3522663"/>
        </p:xfrm>
        <a:graphic>
          <a:graphicData uri="http://schemas.openxmlformats.org/presentationml/2006/ole">
            <p:oleObj spid="_x0000_s980994" name="Document" r:id="rId4" imgW="8994394" imgH="406337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2509835"/>
          <a:ext cx="7010400" cy="561975"/>
        </p:xfrm>
        <a:graphic>
          <a:graphicData uri="http://schemas.openxmlformats.org/presentationml/2006/ole">
            <p:oleObj spid="_x0000_s980995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12838" y="3071810"/>
          <a:ext cx="7302500" cy="3487738"/>
        </p:xfrm>
        <a:graphic>
          <a:graphicData uri="http://schemas.openxmlformats.org/presentationml/2006/ole">
            <p:oleObj spid="_x0000_s980996" name="Document" r:id="rId6" imgW="8270708" imgH="43586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131892"/>
          <a:ext cx="7450137" cy="3011488"/>
        </p:xfrm>
        <a:graphic>
          <a:graphicData uri="http://schemas.openxmlformats.org/presentationml/2006/ole">
            <p:oleObj spid="_x0000_s982018" name="Document" r:id="rId4" imgW="8588862" imgH="34641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4084649"/>
          <a:ext cx="7010400" cy="987425"/>
        </p:xfrm>
        <a:graphic>
          <a:graphicData uri="http://schemas.openxmlformats.org/presentationml/2006/ole">
            <p:oleObj spid="_x0000_s982019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11238" y="2751165"/>
          <a:ext cx="7389812" cy="4535487"/>
        </p:xfrm>
        <a:graphic>
          <a:graphicData uri="http://schemas.openxmlformats.org/presentationml/2006/ole">
            <p:oleObj spid="_x0000_s655362" name="Document" r:id="rId3" imgW="8126917" imgH="499786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63" y="1528755"/>
          <a:ext cx="7119937" cy="828675"/>
        </p:xfrm>
        <a:graphic>
          <a:graphicData uri="http://schemas.openxmlformats.org/presentationml/2006/ole">
            <p:oleObj spid="_x0000_s655363" name="Document" r:id="rId5" imgW="7620468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81107"/>
          <a:ext cx="7302500" cy="5133975"/>
        </p:xfrm>
        <a:graphic>
          <a:graphicData uri="http://schemas.openxmlformats.org/presentationml/2006/ole">
            <p:oleObj spid="_x0000_s983042" name="Document" r:id="rId4" imgW="8447821" imgH="5811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049345"/>
          <a:ext cx="7826375" cy="3522663"/>
        </p:xfrm>
        <a:graphic>
          <a:graphicData uri="http://schemas.openxmlformats.org/presentationml/2006/ole">
            <p:oleObj spid="_x0000_s984066" name="Document" r:id="rId4" imgW="8994394" imgH="406986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2938463"/>
          <a:ext cx="7010400" cy="561975"/>
        </p:xfrm>
        <a:graphic>
          <a:graphicData uri="http://schemas.openxmlformats.org/presentationml/2006/ole">
            <p:oleObj spid="_x0000_s984067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3895760"/>
          <a:ext cx="7302500" cy="4462462"/>
        </p:xfrm>
        <a:graphic>
          <a:graphicData uri="http://schemas.openxmlformats.org/presentationml/2006/ole">
            <p:oleObj spid="_x0000_s984068" name="Document" r:id="rId6" imgW="8301666" imgH="50520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071546"/>
          <a:ext cx="7450137" cy="3011488"/>
        </p:xfrm>
        <a:graphic>
          <a:graphicData uri="http://schemas.openxmlformats.org/presentationml/2006/ole">
            <p:oleObj spid="_x0000_s985090" name="Document" r:id="rId4" imgW="8579146" imgH="34688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2285992"/>
          <a:ext cx="7010400" cy="987425"/>
        </p:xfrm>
        <a:graphic>
          <a:graphicData uri="http://schemas.openxmlformats.org/presentationml/2006/ole">
            <p:oleObj spid="_x0000_s985091" name="Document" r:id="rId5" imgW="7509335" imgH="105734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3581437"/>
          <a:ext cx="7302500" cy="5133975"/>
        </p:xfrm>
        <a:graphic>
          <a:graphicData uri="http://schemas.openxmlformats.org/presentationml/2006/ole">
            <p:oleObj spid="_x0000_s985092" name="Document" r:id="rId6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85786" y="1357298"/>
          <a:ext cx="7705725" cy="5181600"/>
        </p:xfrm>
        <a:graphic>
          <a:graphicData uri="http://schemas.openxmlformats.org/presentationml/2006/ole">
            <p:oleObj spid="_x0000_s986114" name="Document" r:id="rId3" imgW="8375824" imgH="562189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6072198" y="1857364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＝</a:t>
            </a:r>
            <a:r>
              <a:rPr lang="en-US" sz="2000" dirty="0" smtClean="0"/>
              <a:t>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6786578" y="310032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交点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500694" y="3429000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零点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6286512" y="3929066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a</a:t>
            </a:r>
            <a:r>
              <a:rPr lang="en-US" sz="2000" dirty="0" smtClean="0"/>
              <a:t>)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b</a:t>
            </a:r>
            <a:r>
              <a:rPr lang="en-US" sz="2000" dirty="0" smtClean="0"/>
              <a:t>)&lt;0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7" grpId="0"/>
      <p:bldP spid="12" grpId="0"/>
      <p:bldP spid="13" grpId="0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857224" y="958884"/>
          <a:ext cx="7704138" cy="7327900"/>
        </p:xfrm>
        <a:graphic>
          <a:graphicData uri="http://schemas.openxmlformats.org/presentationml/2006/ole">
            <p:oleObj spid="_x0000_s987138" name="Document" r:id="rId3" imgW="6668296" imgH="70665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714348" y="1177934"/>
          <a:ext cx="7731125" cy="3608388"/>
        </p:xfrm>
        <a:graphic>
          <a:graphicData uri="http://schemas.openxmlformats.org/presentationml/2006/ole">
            <p:oleObj spid="_x0000_s988162" name="Document" r:id="rId3" imgW="8385544" imgH="43903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89022" y="3273434"/>
          <a:ext cx="6826250" cy="1512888"/>
        </p:xfrm>
        <a:graphic>
          <a:graphicData uri="http://schemas.openxmlformats.org/presentationml/2006/ole">
            <p:oleObj spid="_x0000_s98918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300189" y="2214554"/>
          <a:ext cx="7058025" cy="1377950"/>
        </p:xfrm>
        <a:graphic>
          <a:graphicData uri="http://schemas.openxmlformats.org/presentationml/2006/ole">
            <p:oleObj spid="_x0000_s989187" name="Document" r:id="rId4" imgW="7871842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4013" y="4198955"/>
          <a:ext cx="6791325" cy="1730375"/>
        </p:xfrm>
        <a:graphic>
          <a:graphicData uri="http://schemas.openxmlformats.org/presentationml/2006/ole">
            <p:oleObj spid="_x0000_s989188" name="Document" r:id="rId5" imgW="7472256" imgH="191776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2786058"/>
          <a:ext cx="7010400" cy="925512"/>
        </p:xfrm>
        <a:graphic>
          <a:graphicData uri="http://schemas.openxmlformats.org/presentationml/2006/ole">
            <p:oleObj spid="_x0000_s990210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311301" y="1357298"/>
          <a:ext cx="7046913" cy="2230438"/>
        </p:xfrm>
        <a:graphic>
          <a:graphicData uri="http://schemas.openxmlformats.org/presentationml/2006/ole">
            <p:oleObj spid="_x0000_s990211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43380"/>
          <a:ext cx="6913563" cy="1633537"/>
        </p:xfrm>
        <a:graphic>
          <a:graphicData uri="http://schemas.openxmlformats.org/presentationml/2006/ole">
            <p:oleObj spid="_x0000_s990212" name="Document" r:id="rId5" imgW="7512934" imgH="178276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3216280"/>
          <a:ext cx="7010400" cy="927100"/>
        </p:xfrm>
        <a:graphic>
          <a:graphicData uri="http://schemas.openxmlformats.org/presentationml/2006/ole">
            <p:oleObj spid="_x0000_s991234" name="Document" r:id="rId3" imgW="7503575" imgH="992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3316" y="1300161"/>
          <a:ext cx="7740650" cy="1914525"/>
        </p:xfrm>
        <a:graphic>
          <a:graphicData uri="http://schemas.openxmlformats.org/presentationml/2006/ole">
            <p:oleObj spid="_x0000_s991235" name="Document" r:id="rId4" imgW="8661908" imgH="213822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84291" y="4016403"/>
          <a:ext cx="7559675" cy="3413125"/>
        </p:xfrm>
        <a:graphic>
          <a:graphicData uri="http://schemas.openxmlformats.org/presentationml/2006/ole">
            <p:oleObj spid="_x0000_s991236" name="Document" r:id="rId6" imgW="8321466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677993"/>
          <a:ext cx="7194550" cy="2608263"/>
        </p:xfrm>
        <a:graphic>
          <a:graphicData uri="http://schemas.openxmlformats.org/presentationml/2006/ole">
            <p:oleObj spid="_x0000_s992258" name="Document" r:id="rId3" imgW="8304906" imgH="299743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784610"/>
          <a:ext cx="6827837" cy="1073150"/>
        </p:xfrm>
        <a:graphic>
          <a:graphicData uri="http://schemas.openxmlformats.org/presentationml/2006/ole">
            <p:oleObj spid="_x0000_s99225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00100" y="4756197"/>
          <a:ext cx="7375525" cy="5387975"/>
        </p:xfrm>
        <a:graphic>
          <a:graphicData uri="http://schemas.openxmlformats.org/presentationml/2006/ole">
            <p:oleObj spid="_x0000_s992260" name="Document" r:id="rId6" imgW="8484540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5388" y="1571612"/>
          <a:ext cx="7156450" cy="4718050"/>
        </p:xfrm>
        <a:graphic>
          <a:graphicData uri="http://schemas.openxmlformats.org/presentationml/2006/ole">
            <p:oleObj spid="_x0000_s656386" name="Document" r:id="rId3" imgW="7554645" imgH="499318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2888" y="1200157"/>
          <a:ext cx="6973888" cy="3157537"/>
        </p:xfrm>
        <a:graphic>
          <a:graphicData uri="http://schemas.openxmlformats.org/presentationml/2006/ole">
            <p:oleObj spid="_x0000_s993282" name="Document" r:id="rId3" imgW="788768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3070230"/>
          <a:ext cx="6826250" cy="1073150"/>
        </p:xfrm>
        <a:graphic>
          <a:graphicData uri="http://schemas.openxmlformats.org/presentationml/2006/ole">
            <p:oleObj spid="_x0000_s993283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4040229"/>
          <a:ext cx="7278688" cy="5389563"/>
        </p:xfrm>
        <a:graphic>
          <a:graphicData uri="http://schemas.openxmlformats.org/presentationml/2006/ole">
            <p:oleObj spid="_x0000_s993284" name="Document" r:id="rId6" imgW="8363944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6038" y="1271594"/>
          <a:ext cx="6962775" cy="3157538"/>
        </p:xfrm>
        <a:graphic>
          <a:graphicData uri="http://schemas.openxmlformats.org/presentationml/2006/ole">
            <p:oleObj spid="_x0000_s994306" name="Document" r:id="rId3" imgW="787832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3070230"/>
          <a:ext cx="6826250" cy="1073150"/>
        </p:xfrm>
        <a:graphic>
          <a:graphicData uri="http://schemas.openxmlformats.org/presentationml/2006/ole">
            <p:oleObj spid="_x0000_s994307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60502" y="4197392"/>
          <a:ext cx="7169150" cy="5303838"/>
        </p:xfrm>
        <a:graphic>
          <a:graphicData uri="http://schemas.openxmlformats.org/presentationml/2006/ole">
            <p:oleObj spid="_x0000_s994308" name="Document" r:id="rId6" imgW="8354225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1140" y="1743076"/>
          <a:ext cx="7291388" cy="1828800"/>
        </p:xfrm>
        <a:graphic>
          <a:graphicData uri="http://schemas.openxmlformats.org/presentationml/2006/ole">
            <p:oleObj spid="_x0000_s995330" name="Document" r:id="rId3" imgW="8421182" imgH="210029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286124"/>
          <a:ext cx="6950075" cy="549275"/>
        </p:xfrm>
        <a:graphic>
          <a:graphicData uri="http://schemas.openxmlformats.org/presentationml/2006/ole">
            <p:oleObj spid="_x0000_s995331" name="Document" r:id="rId4" imgW="7541733" imgH="604815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384702"/>
          <a:ext cx="6718300" cy="2901950"/>
        </p:xfrm>
        <a:graphic>
          <a:graphicData uri="http://schemas.openxmlformats.org/presentationml/2006/ole">
            <p:oleObj spid="_x0000_s995332" name="Document" r:id="rId6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285860"/>
          <a:ext cx="7083425" cy="2012950"/>
        </p:xfrm>
        <a:graphic>
          <a:graphicData uri="http://schemas.openxmlformats.org/presentationml/2006/ole">
            <p:oleObj spid="_x0000_s996354" name="Document" r:id="rId4" imgW="8433782" imgH="238145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071810"/>
          <a:ext cx="6973887" cy="549275"/>
        </p:xfrm>
        <a:graphic>
          <a:graphicData uri="http://schemas.openxmlformats.org/presentationml/2006/ole">
            <p:oleObj spid="_x0000_s996355" name="Document" r:id="rId5" imgW="7570172" imgH="604815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28750" y="4281509"/>
          <a:ext cx="6986588" cy="2290763"/>
        </p:xfrm>
        <a:graphic>
          <a:graphicData uri="http://schemas.openxmlformats.org/presentationml/2006/ole">
            <p:oleObj spid="_x0000_s996356" name="Document" r:id="rId6" imgW="8457901" imgH="27544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函数零点所在区间的判定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79525" y="1693877"/>
          <a:ext cx="6742113" cy="3878263"/>
        </p:xfrm>
        <a:graphic>
          <a:graphicData uri="http://schemas.openxmlformats.org/presentationml/2006/ole">
            <p:oleObj spid="_x0000_s997378" name="Document" r:id="rId3" imgW="7438057" imgH="42657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57290" y="4214818"/>
          <a:ext cx="6826250" cy="1036638"/>
        </p:xfrm>
        <a:graphic>
          <a:graphicData uri="http://schemas.openxmlformats.org/presentationml/2006/ole">
            <p:oleObj spid="_x0000_s997379" name="Document" r:id="rId5" imgW="7538493" imgH="11397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523991"/>
          <a:ext cx="6899275" cy="547687"/>
        </p:xfrm>
        <a:graphic>
          <a:graphicData uri="http://schemas.openxmlformats.org/presentationml/2006/ole">
            <p:oleObj spid="_x0000_s998402" name="Document" r:id="rId4" imgW="7493855" imgH="604815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2751168"/>
          <a:ext cx="7448550" cy="5035550"/>
        </p:xfrm>
        <a:graphic>
          <a:graphicData uri="http://schemas.openxmlformats.org/presentationml/2006/ole">
            <p:oleObj spid="_x0000_s998403" name="Document" r:id="rId5" imgW="7976598" imgH="5389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9612" cy="4889500"/>
        </p:xfrm>
        <a:graphic>
          <a:graphicData uri="http://schemas.openxmlformats.org/presentationml/2006/ole">
            <p:oleObj spid="_x0000_s999426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58875" y="1214422"/>
          <a:ext cx="7265988" cy="4292600"/>
        </p:xfrm>
        <a:graphic>
          <a:graphicData uri="http://schemas.openxmlformats.org/presentationml/2006/ole">
            <p:oleObj spid="_x0000_s1000450" name="Document" r:id="rId3" imgW="7683928" imgH="4530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85850" y="2844824"/>
          <a:ext cx="7485063" cy="4084638"/>
        </p:xfrm>
        <a:graphic>
          <a:graphicData uri="http://schemas.openxmlformats.org/presentationml/2006/ole">
            <p:oleObj spid="_x0000_s1001474" name="Document" r:id="rId4" imgW="8144712" imgH="443134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643050"/>
          <a:ext cx="6827837" cy="547687"/>
        </p:xfrm>
        <a:graphic>
          <a:graphicData uri="http://schemas.openxmlformats.org/presentationml/2006/ole">
            <p:oleObj spid="_x0000_s1001475" name="Document" r:id="rId5" imgW="7512934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与函数零点个数相关的问题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500174"/>
          <a:ext cx="7680325" cy="5973762"/>
        </p:xfrm>
        <a:graphic>
          <a:graphicData uri="http://schemas.openxmlformats.org/presentationml/2006/ole">
            <p:oleObj spid="_x0000_s1002498" name="Document" r:id="rId3" imgW="8730996" imgH="67733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8413" y="1098565"/>
          <a:ext cx="6924675" cy="4473575"/>
        </p:xfrm>
        <a:graphic>
          <a:graphicData uri="http://schemas.openxmlformats.org/presentationml/2006/ole">
            <p:oleObj spid="_x0000_s657410" name="Document" r:id="rId3" imgW="7841320" imgH="5070953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09649" y="2643182"/>
          <a:ext cx="7119937" cy="828675"/>
        </p:xfrm>
        <a:graphic>
          <a:graphicData uri="http://schemas.openxmlformats.org/presentationml/2006/ole">
            <p:oleObj spid="_x0000_s657411" name="Document" r:id="rId4" imgW="7620468" imgH="8953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316038" y="3643314"/>
          <a:ext cx="7059612" cy="2732088"/>
        </p:xfrm>
        <a:graphic>
          <a:graphicData uri="http://schemas.openxmlformats.org/presentationml/2006/ole">
            <p:oleObj spid="_x0000_s657412" name="Document" r:id="rId7" imgW="7661833" imgH="29720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828700" y="4194186"/>
          <a:ext cx="7315200" cy="877888"/>
        </p:xfrm>
        <a:graphic>
          <a:graphicData uri="http://schemas.openxmlformats.org/presentationml/2006/ole">
            <p:oleObj spid="_x0000_s1003522" name="Document" r:id="rId3" imgW="7629210" imgH="914422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325561"/>
          <a:ext cx="7278688" cy="1889125"/>
        </p:xfrm>
        <a:graphic>
          <a:graphicData uri="http://schemas.openxmlformats.org/presentationml/2006/ole">
            <p:oleObj spid="_x0000_s1003523" name="Document" r:id="rId5" imgW="7918280" imgH="21794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981096"/>
          <a:ext cx="7620000" cy="5376862"/>
        </p:xfrm>
        <a:graphic>
          <a:graphicData uri="http://schemas.openxmlformats.org/presentationml/2006/ole">
            <p:oleObj spid="_x0000_s1004546" name="Document" r:id="rId4" imgW="8662988" imgH="67456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2528" y="1123972"/>
          <a:ext cx="7620000" cy="5376862"/>
        </p:xfrm>
        <a:graphic>
          <a:graphicData uri="http://schemas.openxmlformats.org/presentationml/2006/ole">
            <p:oleObj spid="_x0000_s1005570" name="Document" r:id="rId4" imgW="8662988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2000240"/>
          <a:ext cx="7242175" cy="3241675"/>
        </p:xfrm>
        <a:graphic>
          <a:graphicData uri="http://schemas.openxmlformats.org/presentationml/2006/ole">
            <p:oleObj spid="_x0000_s1006594" name="Document" r:id="rId4" imgW="7989918" imgH="35680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65228" y="1000108"/>
          <a:ext cx="7607300" cy="5838825"/>
        </p:xfrm>
        <a:graphic>
          <a:graphicData uri="http://schemas.openxmlformats.org/presentationml/2006/ole">
            <p:oleObj spid="_x0000_s1007618" name="Document" r:id="rId3" imgW="7934119" imgH="6400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857224" y="1357298"/>
          <a:ext cx="7802562" cy="6143625"/>
        </p:xfrm>
        <a:graphic>
          <a:graphicData uri="http://schemas.openxmlformats.org/presentationml/2006/ole">
            <p:oleObj spid="_x0000_s1008642" name="Document" r:id="rId3" imgW="8368264" imgH="657627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285720" y="928670"/>
          <a:ext cx="6900863" cy="547687"/>
        </p:xfrm>
        <a:graphic>
          <a:graphicData uri="http://schemas.openxmlformats.org/presentationml/2006/ole">
            <p:oleObj spid="_x0000_s1008643" name="Document" r:id="rId5" imgW="7494080" imgH="6047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43002" y="1142984"/>
          <a:ext cx="7558088" cy="6145213"/>
        </p:xfrm>
        <a:graphic>
          <a:graphicData uri="http://schemas.openxmlformats.org/presentationml/2006/ole">
            <p:oleObj spid="_x0000_s1009666" name="Document" r:id="rId3" imgW="8221749" imgH="66673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函数零点的应用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1928802"/>
          <a:ext cx="7364413" cy="5046663"/>
        </p:xfrm>
        <a:graphic>
          <a:graphicData uri="http://schemas.openxmlformats.org/presentationml/2006/ole">
            <p:oleObj spid="_x0000_s1010690" name="Document" r:id="rId3" imgW="7777885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1011714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384303"/>
          <a:ext cx="7010400" cy="2401887"/>
        </p:xfrm>
        <a:graphic>
          <a:graphicData uri="http://schemas.openxmlformats.org/presentationml/2006/ole">
            <p:oleObj spid="_x0000_s1011715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1071546"/>
          <a:ext cx="7461250" cy="5876925"/>
        </p:xfrm>
        <a:graphic>
          <a:graphicData uri="http://schemas.openxmlformats.org/presentationml/2006/ole">
            <p:oleObj spid="_x0000_s1012738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altLang="zh-CN" dirty="0" smtClean="0"/>
              <a:t>4</a:t>
            </a:r>
            <a:r>
              <a:rPr lang="zh-CN" altLang="en-US" dirty="0" smtClean="0"/>
              <a:t>　　函数的值域</a:t>
            </a:r>
            <a:endParaRPr lang="zh-CN" altLang="en-US" dirty="0"/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6815" y="2143116"/>
          <a:ext cx="7534275" cy="4876800"/>
        </p:xfrm>
        <a:graphic>
          <a:graphicData uri="http://schemas.openxmlformats.org/presentationml/2006/ole">
            <p:oleObj spid="_x0000_s658434" name="Document" r:id="rId3" imgW="8295613" imgH="537877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013762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5239" y="1285860"/>
          <a:ext cx="7364413" cy="5046663"/>
        </p:xfrm>
        <a:graphic>
          <a:graphicData uri="http://schemas.openxmlformats.org/presentationml/2006/ole">
            <p:oleObj spid="_x0000_s1014786" name="Document" r:id="rId3" imgW="7777885" imgH="53292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1009676" y="4643461"/>
          <a:ext cx="7205662" cy="2071687"/>
        </p:xfrm>
        <a:graphic>
          <a:graphicData uri="http://schemas.openxmlformats.org/presentationml/2006/ole">
            <p:oleObj spid="_x0000_s1014787" name="Document" r:id="rId5" imgW="7712367" imgH="2228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16016" y="1071546"/>
          <a:ext cx="7656512" cy="5876925"/>
        </p:xfrm>
        <a:graphic>
          <a:graphicData uri="http://schemas.openxmlformats.org/presentationml/2006/ole">
            <p:oleObj spid="_x0000_s1015810" name="Document" r:id="rId4" imgW="8833189" imgH="6760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思想方法　</a:t>
            </a:r>
            <a:r>
              <a:rPr lang="en-US" altLang="en-US" sz="2400" b="1" dirty="0" smtClean="0"/>
              <a:t>7.</a:t>
            </a:r>
            <a:r>
              <a:rPr lang="zh-CN" altLang="en-US" sz="2400" b="1" dirty="0" smtClean="0"/>
              <a:t>对称思想在函数中的应用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2976" y="1797068"/>
          <a:ext cx="7327900" cy="4132262"/>
        </p:xfrm>
        <a:graphic>
          <a:graphicData uri="http://schemas.openxmlformats.org/presentationml/2006/ole">
            <p:oleObj spid="_x0000_s1016834" name="Document" r:id="rId3" imgW="8332985" imgH="46801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9200" y="1476369"/>
          <a:ext cx="7242175" cy="1023937"/>
        </p:xfrm>
        <a:graphic>
          <a:graphicData uri="http://schemas.openxmlformats.org/presentationml/2006/ole">
            <p:oleObj spid="_x0000_s1017858" name="Document" r:id="rId4" imgW="8362144" imgH="1176508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19186" y="3541719"/>
          <a:ext cx="7010400" cy="815975"/>
        </p:xfrm>
        <a:graphic>
          <a:graphicData uri="http://schemas.openxmlformats.org/presentationml/2006/ole">
            <p:oleObj spid="_x0000_s1017859" name="Document" r:id="rId5" imgW="7607611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00125" y="1104920"/>
          <a:ext cx="7570788" cy="5181600"/>
        </p:xfrm>
        <a:graphic>
          <a:graphicData uri="http://schemas.openxmlformats.org/presentationml/2006/ole">
            <p:oleObj spid="_x0000_s1018882" name="Document" r:id="rId4" imgW="9006988" imgH="6150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631962"/>
          <a:ext cx="7205663" cy="3511550"/>
        </p:xfrm>
        <a:graphic>
          <a:graphicData uri="http://schemas.openxmlformats.org/presentationml/2006/ole">
            <p:oleObj spid="_x0000_s1019906" name="Document" r:id="rId4" imgW="8419022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050953" y="1071546"/>
          <a:ext cx="7521575" cy="7839075"/>
        </p:xfrm>
        <a:graphic>
          <a:graphicData uri="http://schemas.openxmlformats.org/presentationml/2006/ole">
            <p:oleObj spid="_x0000_s1020930" name="Document" r:id="rId3" imgW="8163431" imgH="8507726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827603"/>
          <a:ext cx="7010400" cy="815975"/>
        </p:xfrm>
        <a:graphic>
          <a:graphicData uri="http://schemas.openxmlformats.org/presentationml/2006/ole">
            <p:oleObj spid="_x0000_s1020931" name="Document" r:id="rId5" imgW="7607611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214422"/>
          <a:ext cx="7278688" cy="4887913"/>
        </p:xfrm>
        <a:graphic>
          <a:graphicData uri="http://schemas.openxmlformats.org/presentationml/2006/ole">
            <p:oleObj spid="_x0000_s1021954" name="Document" r:id="rId3" imgW="8024836" imgH="538033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42976" y="1071546"/>
          <a:ext cx="7278688" cy="4887913"/>
        </p:xfrm>
        <a:graphic>
          <a:graphicData uri="http://schemas.openxmlformats.org/presentationml/2006/ole">
            <p:oleObj spid="_x0000_s1022978" name="Document" r:id="rId3" imgW="8024836" imgH="5380330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52" y="1428736"/>
          <a:ext cx="7315200" cy="2389188"/>
        </p:xfrm>
        <a:graphic>
          <a:graphicData uri="http://schemas.openxmlformats.org/presentationml/2006/ole">
            <p:oleObj spid="_x0000_s659458" name="Document" r:id="rId3" imgW="7622986" imgH="250217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571472" y="3338518"/>
          <a:ext cx="6937375" cy="804862"/>
        </p:xfrm>
        <a:graphic>
          <a:graphicData uri="http://schemas.openxmlformats.org/presentationml/2006/ole">
            <p:oleObj spid="_x0000_s659459" name="Document" r:id="rId5" imgW="7639532" imgH="89682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4925" y="3462359"/>
          <a:ext cx="7010400" cy="3109913"/>
        </p:xfrm>
        <a:graphic>
          <a:graphicData uri="http://schemas.openxmlformats.org/presentationml/2006/ole">
            <p:oleObj spid="_x0000_s1024002" name="Document" r:id="rId3" imgW="8089634" imgH="357128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1584325"/>
          <a:ext cx="7242175" cy="1804988"/>
        </p:xfrm>
        <a:graphic>
          <a:graphicData uri="http://schemas.openxmlformats.org/presentationml/2006/ole">
            <p:oleObj spid="_x0000_s1024003" name="Document" r:id="rId4" imgW="8491020" imgH="21035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00125" y="2500306"/>
          <a:ext cx="7485063" cy="4327525"/>
        </p:xfrm>
        <a:graphic>
          <a:graphicData uri="http://schemas.openxmlformats.org/presentationml/2006/ole">
            <p:oleObj spid="_x0000_s1025026" name="Document" r:id="rId3" imgW="9353508" imgH="546109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71472" y="1500174"/>
          <a:ext cx="7010400" cy="815975"/>
        </p:xfrm>
        <a:graphic>
          <a:graphicData uri="http://schemas.openxmlformats.org/presentationml/2006/ole">
            <p:oleObj spid="_x0000_s1025027" name="Document" r:id="rId4" imgW="7607611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7152" y="1071546"/>
          <a:ext cx="7302500" cy="5033962"/>
        </p:xfrm>
        <a:graphic>
          <a:graphicData uri="http://schemas.openxmlformats.org/presentationml/2006/ole">
            <p:oleObj spid="_x0000_s1026050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7140" y="2103461"/>
          <a:ext cx="7473950" cy="4754563"/>
        </p:xfrm>
        <a:graphic>
          <a:graphicData uri="http://schemas.openxmlformats.org/presentationml/2006/ole">
            <p:oleObj spid="_x0000_s1027074" name="Document" r:id="rId3" imgW="8624485" imgH="555483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00034" y="1314441"/>
          <a:ext cx="7034212" cy="828675"/>
        </p:xfrm>
        <a:graphic>
          <a:graphicData uri="http://schemas.openxmlformats.org/presentationml/2006/ole">
            <p:oleObj spid="_x0000_s1027075" name="Document" r:id="rId4" imgW="7646241" imgH="9018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81120"/>
          <a:ext cx="7302500" cy="5033962"/>
        </p:xfrm>
        <a:graphic>
          <a:graphicData uri="http://schemas.openxmlformats.org/presentationml/2006/ole">
            <p:oleObj spid="_x0000_s1028098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103333"/>
          <a:ext cx="7473950" cy="5254625"/>
        </p:xfrm>
        <a:graphic>
          <a:graphicData uri="http://schemas.openxmlformats.org/presentationml/2006/ole">
            <p:oleObj spid="_x0000_s1029122" name="Document" r:id="rId3" imgW="8762661" imgH="67456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187474"/>
          <a:ext cx="7473950" cy="5670550"/>
        </p:xfrm>
        <a:graphic>
          <a:graphicData uri="http://schemas.openxmlformats.org/presentationml/2006/ole">
            <p:oleObj spid="_x0000_s1030146" name="Document" r:id="rId3" imgW="8887164" imgH="672939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函数与方程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函数模型及其应用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801832"/>
          <a:ext cx="7448550" cy="4413250"/>
        </p:xfrm>
        <a:graphic>
          <a:graphicData uri="http://schemas.openxmlformats.org/presentationml/2006/ole">
            <p:oleObj spid="_x0000_s1031170" name="Document" r:id="rId3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1388" y="1243013"/>
          <a:ext cx="7473950" cy="5230812"/>
        </p:xfrm>
        <a:graphic>
          <a:graphicData uri="http://schemas.openxmlformats.org/presentationml/2006/ole">
            <p:oleObj spid="_x0000_s1032194" name="Document" r:id="rId4" imgW="9552855" imgH="64052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928670"/>
          <a:ext cx="7497763" cy="5546725"/>
        </p:xfrm>
        <a:graphic>
          <a:graphicData uri="http://schemas.openxmlformats.org/presentationml/2006/ole">
            <p:oleObj spid="_x0000_s669700" name="Document" r:id="rId5" imgW="8035555" imgH="5944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417644"/>
          <a:ext cx="7424737" cy="3011488"/>
        </p:xfrm>
        <a:graphic>
          <a:graphicData uri="http://schemas.openxmlformats.org/presentationml/2006/ole">
            <p:oleObj spid="_x0000_s1033218" name="Document" r:id="rId4" imgW="8555098" imgH="346400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0558" y="3940182"/>
          <a:ext cx="7010400" cy="560388"/>
        </p:xfrm>
        <a:graphic>
          <a:graphicData uri="http://schemas.openxmlformats.org/presentationml/2006/ole">
            <p:oleObj spid="_x0000_s1033219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3150" y="4376760"/>
          <a:ext cx="6851650" cy="2266950"/>
        </p:xfrm>
        <a:graphic>
          <a:graphicData uri="http://schemas.openxmlformats.org/presentationml/2006/ole">
            <p:oleObj spid="_x0000_s1033220" name="Document" r:id="rId6" imgW="7787965" imgH="25672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955702" y="1385908"/>
          <a:ext cx="7473950" cy="4900612"/>
        </p:xfrm>
        <a:graphic>
          <a:graphicData uri="http://schemas.openxmlformats.org/presentationml/2006/ole">
            <p:oleObj spid="_x0000_s1034242" name="Document" r:id="rId3" imgW="8496780" imgH="5549174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1142976" y="3786190"/>
            <a:ext cx="16430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</a:rPr>
              <a:t>越慢</a:t>
            </a:r>
            <a:endParaRPr lang="zh-CN" altLang="en-US" sz="2000" dirty="0">
              <a:solidFill>
                <a:srgbClr val="990033"/>
              </a:solidFill>
            </a:endParaRP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3286116" y="345751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越快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3929058" y="4143380"/>
            <a:ext cx="14237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 err="1" smtClean="0"/>
              <a:t>log</a:t>
            </a:r>
            <a:r>
              <a:rPr lang="en-US" sz="2000" i="1" baseline="-25000" dirty="0" err="1" smtClean="0"/>
              <a:t>a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dirty="0" smtClean="0"/>
              <a:t>&lt;</a:t>
            </a:r>
            <a:r>
              <a:rPr lang="en-US" sz="2000" i="1" dirty="0" err="1" smtClean="0"/>
              <a:t>x</a:t>
            </a:r>
            <a:r>
              <a:rPr lang="en-US" altLang="zh-CN" sz="2000" i="1" baseline="30000" dirty="0" err="1" smtClean="0"/>
              <a:t>α</a:t>
            </a:r>
            <a:r>
              <a:rPr lang="en-US" sz="2000" dirty="0" smtClean="0"/>
              <a:t>&lt;</a:t>
            </a:r>
            <a:r>
              <a:rPr lang="en-US" sz="2000" i="1" dirty="0" smtClean="0"/>
              <a:t>a</a:t>
            </a:r>
            <a:r>
              <a:rPr lang="en-US" sz="2000" i="1" baseline="30000" dirty="0" smtClean="0"/>
              <a:t>x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30" grpId="0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571472" y="1073150"/>
          <a:ext cx="7789863" cy="5729288"/>
        </p:xfrm>
        <a:graphic>
          <a:graphicData uri="http://schemas.openxmlformats.org/presentationml/2006/ole">
            <p:oleObj spid="_x0000_s1035266" name="Document" r:id="rId4" imgW="8987917" imgH="6592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81050" y="1071546"/>
          <a:ext cx="7485063" cy="5729288"/>
        </p:xfrm>
        <a:graphic>
          <a:graphicData uri="http://schemas.openxmlformats.org/presentationml/2006/ole">
            <p:oleObj spid="_x0000_s1036290" name="Document" r:id="rId4" imgW="8508659" imgH="64877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8728" y="4892700"/>
          <a:ext cx="6815137" cy="2036762"/>
        </p:xfrm>
        <a:graphic>
          <a:graphicData uri="http://schemas.openxmlformats.org/presentationml/2006/ole">
            <p:oleObj spid="_x0000_s1037314" name="Document" r:id="rId3" imgW="7501055" imgH="224465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00100" y="3643314"/>
          <a:ext cx="6962775" cy="914400"/>
        </p:xfrm>
        <a:graphic>
          <a:graphicData uri="http://schemas.openxmlformats.org/presentationml/2006/ole">
            <p:oleObj spid="_x0000_s1037315" name="Document" r:id="rId4" imgW="7560813" imgH="10019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400200" y="2214554"/>
          <a:ext cx="6815138" cy="1524000"/>
        </p:xfrm>
        <a:graphic>
          <a:graphicData uri="http://schemas.openxmlformats.org/presentationml/2006/ole">
            <p:oleObj spid="_x0000_s1037316" name="Document" r:id="rId6" imgW="7501055" imgH="1782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955928"/>
          <a:ext cx="6815138" cy="901700"/>
        </p:xfrm>
        <a:graphic>
          <a:graphicData uri="http://schemas.openxmlformats.org/presentationml/2006/ole">
            <p:oleObj spid="_x0000_s1038338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127152" y="1071546"/>
          <a:ext cx="7302500" cy="3719512"/>
        </p:xfrm>
        <a:graphic>
          <a:graphicData uri="http://schemas.openxmlformats.org/presentationml/2006/ole">
            <p:oleObj spid="_x0000_s1038339" name="Document" r:id="rId4" imgW="8304186" imgH="4209942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343051" y="5488018"/>
          <a:ext cx="7015163" cy="2298700"/>
        </p:xfrm>
        <a:graphic>
          <a:graphicData uri="http://schemas.openxmlformats.org/presentationml/2006/ole">
            <p:oleObj spid="_x0000_s1038340" name="Document" r:id="rId5" imgW="7890921" imgH="2592423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85786" y="4586302"/>
          <a:ext cx="6962775" cy="914400"/>
        </p:xfrm>
        <a:graphic>
          <a:graphicData uri="http://schemas.openxmlformats.org/presentationml/2006/ole">
            <p:oleObj spid="_x0000_s1038341" name="Document" r:id="rId7" imgW="7560813" imgH="10019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14348" y="3000372"/>
          <a:ext cx="6753225" cy="889000"/>
        </p:xfrm>
        <a:graphic>
          <a:graphicData uri="http://schemas.openxmlformats.org/presentationml/2006/ole">
            <p:oleObj spid="_x0000_s1039362" name="Document" r:id="rId3" imgW="7503575" imgH="9968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2563" y="1285860"/>
          <a:ext cx="6962775" cy="1450975"/>
        </p:xfrm>
        <a:graphic>
          <a:graphicData uri="http://schemas.openxmlformats.org/presentationml/2006/ole">
            <p:oleObj spid="_x0000_s1039363" name="Document" r:id="rId4" imgW="7881201" imgH="164956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285852" y="3786190"/>
          <a:ext cx="6985000" cy="2560637"/>
        </p:xfrm>
        <a:graphic>
          <a:graphicData uri="http://schemas.openxmlformats.org/presentationml/2006/ole">
            <p:oleObj spid="_x0000_s1039364" name="Document" r:id="rId5" imgW="8190430" imgH="2984472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97003" y="1857364"/>
          <a:ext cx="7375525" cy="3986212"/>
        </p:xfrm>
        <a:graphic>
          <a:graphicData uri="http://schemas.openxmlformats.org/presentationml/2006/ole">
            <p:oleObj spid="_x0000_s1040386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39825" y="4813341"/>
          <a:ext cx="7218363" cy="4473575"/>
        </p:xfrm>
        <a:graphic>
          <a:graphicData uri="http://schemas.openxmlformats.org/presentationml/2006/ole">
            <p:oleObj spid="_x0000_s1040387" name="Document" r:id="rId5" imgW="8320026" imgH="514056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500" y="3546516"/>
          <a:ext cx="6911975" cy="1096963"/>
        </p:xfrm>
        <a:graphic>
          <a:graphicData uri="http://schemas.openxmlformats.org/presentationml/2006/ole">
            <p:oleObj spid="_x0000_s1040388" name="Document" r:id="rId6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119189"/>
          <a:ext cx="7315200" cy="2524125"/>
        </p:xfrm>
        <a:graphic>
          <a:graphicData uri="http://schemas.openxmlformats.org/presentationml/2006/ole">
            <p:oleObj spid="_x0000_s1041410" name="Document" r:id="rId3" imgW="8995114" imgH="30845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60421" y="2928934"/>
          <a:ext cx="6911975" cy="1096962"/>
        </p:xfrm>
        <a:graphic>
          <a:graphicData uri="http://schemas.openxmlformats.org/presentationml/2006/ole">
            <p:oleObj spid="_x0000_s1041411" name="Document" r:id="rId5" imgW="7608331" imgH="1211429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157316" y="4244996"/>
          <a:ext cx="7486650" cy="2255838"/>
        </p:xfrm>
        <a:graphic>
          <a:graphicData uri="http://schemas.openxmlformats.org/presentationml/2006/ole">
            <p:oleObj spid="_x0000_s1041412" name="Document" r:id="rId6" imgW="8625565" imgH="25975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71614" y="1142984"/>
          <a:ext cx="7158038" cy="3876675"/>
        </p:xfrm>
        <a:graphic>
          <a:graphicData uri="http://schemas.openxmlformats.org/presentationml/2006/ole">
            <p:oleObj spid="_x0000_s1042434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71538" y="4972077"/>
          <a:ext cx="7351713" cy="2243137"/>
        </p:xfrm>
        <a:graphic>
          <a:graphicData uri="http://schemas.openxmlformats.org/presentationml/2006/ole">
            <p:oleObj spid="_x0000_s1042435" name="Document" r:id="rId5" imgW="8618728" imgH="261915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165487"/>
          <a:ext cx="6913562" cy="2049463"/>
        </p:xfrm>
        <a:graphic>
          <a:graphicData uri="http://schemas.openxmlformats.org/presentationml/2006/ole">
            <p:oleObj spid="_x0000_s1042436" name="Document" r:id="rId6" imgW="7631730" imgH="22536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52540" y="1142984"/>
          <a:ext cx="7448550" cy="6462712"/>
        </p:xfrm>
        <a:graphic>
          <a:graphicData uri="http://schemas.openxmlformats.org/presentationml/2006/ole">
            <p:oleObj spid="_x0000_s660482" name="Document" r:id="rId5" imgW="7762547" imgH="67310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643050"/>
          <a:ext cx="7289800" cy="1985962"/>
        </p:xfrm>
        <a:graphic>
          <a:graphicData uri="http://schemas.openxmlformats.org/presentationml/2006/ole">
            <p:oleObj spid="_x0000_s1043458" name="Document" r:id="rId3" imgW="8810519" imgH="2394188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0013" y="3873509"/>
          <a:ext cx="6973887" cy="841375"/>
        </p:xfrm>
        <a:graphic>
          <a:graphicData uri="http://schemas.openxmlformats.org/presentationml/2006/ole">
            <p:oleObj spid="_x0000_s1043459" name="Document" r:id="rId4" imgW="7570172" imgH="917662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316063" y="1428736"/>
          <a:ext cx="6827837" cy="3717925"/>
        </p:xfrm>
        <a:graphic>
          <a:graphicData uri="http://schemas.openxmlformats.org/presentationml/2006/ole">
            <p:oleObj spid="_x0000_s1044482" name="Document" r:id="rId4" imgW="7645770" imgH="41606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214414" y="1285860"/>
          <a:ext cx="6973887" cy="2159000"/>
        </p:xfrm>
        <a:graphic>
          <a:graphicData uri="http://schemas.openxmlformats.org/presentationml/2006/ole">
            <p:oleObj spid="_x0000_s1045506" name="Document" r:id="rId3" imgW="8308146" imgH="2554262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300422"/>
          <a:ext cx="6937375" cy="1485900"/>
        </p:xfrm>
        <a:graphic>
          <a:graphicData uri="http://schemas.openxmlformats.org/presentationml/2006/ole">
            <p:oleObj spid="_x0000_s1045507" name="Document" r:id="rId5" imgW="7637490" imgH="163840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6376" y="4357694"/>
          <a:ext cx="7010400" cy="2011362"/>
        </p:xfrm>
        <a:graphic>
          <a:graphicData uri="http://schemas.openxmlformats.org/presentationml/2006/ole">
            <p:oleObj spid="_x0000_s1045508" name="Document" r:id="rId6" imgW="8093954" imgH="2311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一次、二次函数模型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28662" y="1714488"/>
          <a:ext cx="7607300" cy="5851525"/>
        </p:xfrm>
        <a:graphic>
          <a:graphicData uri="http://schemas.openxmlformats.org/presentationml/2006/ole">
            <p:oleObj spid="_x0000_s1046530" name="Document" r:id="rId3" imgW="8723440" imgH="6743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00100" y="5292750"/>
          <a:ext cx="7620000" cy="1779588"/>
        </p:xfrm>
        <a:graphic>
          <a:graphicData uri="http://schemas.openxmlformats.org/presentationml/2006/ole">
            <p:oleObj spid="_x0000_s1046531" name="Document" r:id="rId5" imgW="8274307" imgH="1938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304953" y="1198594"/>
          <a:ext cx="7339013" cy="6731000"/>
        </p:xfrm>
        <a:graphic>
          <a:graphicData uri="http://schemas.openxmlformats.org/presentationml/2006/ole">
            <p:oleObj spid="_x0000_s1047554" name="Document" r:id="rId4" imgW="8219949" imgH="7510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33515" y="1055718"/>
          <a:ext cx="7339013" cy="6731000"/>
        </p:xfrm>
        <a:graphic>
          <a:graphicData uri="http://schemas.openxmlformats.org/presentationml/2006/ole">
            <p:oleObj spid="_x0000_s1048578" name="Document" r:id="rId4" imgW="8219949" imgH="7510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3150" y="1619272"/>
          <a:ext cx="7364413" cy="5024438"/>
        </p:xfrm>
        <a:graphic>
          <a:graphicData uri="http://schemas.openxmlformats.org/presentationml/2006/ole">
            <p:oleObj spid="_x0000_s1049602" name="Document" r:id="rId3" imgW="8097914" imgH="5540534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954115" y="1142984"/>
          <a:ext cx="7546975" cy="5121275"/>
        </p:xfrm>
        <a:graphic>
          <a:graphicData uri="http://schemas.openxmlformats.org/presentationml/2006/ole">
            <p:oleObj spid="_x0000_s1050626" name="Document" r:id="rId3" imgW="8203390" imgH="55560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1000108"/>
          <a:ext cx="7461250" cy="5572125"/>
        </p:xfrm>
        <a:graphic>
          <a:graphicData uri="http://schemas.openxmlformats.org/presentationml/2006/ole">
            <p:oleObj spid="_x0000_s1051650" name="Document" r:id="rId3" imgW="8484540" imgH="630843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指数函数、对数函数模型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2" y="1981235"/>
          <a:ext cx="7643813" cy="6376987"/>
        </p:xfrm>
        <a:graphic>
          <a:graphicData uri="http://schemas.openxmlformats.org/presentationml/2006/ole">
            <p:oleObj spid="_x0000_s1052674" name="Document" r:id="rId3" imgW="8675942" imgH="73574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857224" y="1539907"/>
          <a:ext cx="7753350" cy="6461125"/>
        </p:xfrm>
        <a:graphic>
          <a:graphicData uri="http://schemas.openxmlformats.org/presentationml/2006/ole">
            <p:oleObj spid="_x0000_s670722" name="Document" r:id="rId5" imgW="8079797" imgH="67360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7100" y="1203345"/>
          <a:ext cx="7643813" cy="5083175"/>
        </p:xfrm>
        <a:graphic>
          <a:graphicData uri="http://schemas.openxmlformats.org/presentationml/2006/ole">
            <p:oleObj spid="_x0000_s1053698" name="Document" r:id="rId3" imgW="8956971" imgH="59366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87472"/>
          <a:ext cx="7181850" cy="3498850"/>
        </p:xfrm>
        <a:graphic>
          <a:graphicData uri="http://schemas.openxmlformats.org/presentationml/2006/ole">
            <p:oleObj spid="_x0000_s1054722" name="Document" r:id="rId3" imgW="7923320" imgH="3849933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1054723" name="Document" r:id="rId5" imgW="7579892" imgH="9191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206500"/>
          <a:ext cx="7461250" cy="5097463"/>
        </p:xfrm>
        <a:graphic>
          <a:graphicData uri="http://schemas.openxmlformats.org/presentationml/2006/ole">
            <p:oleObj spid="_x0000_s1055746" name="Document" r:id="rId3" imgW="8355665" imgH="5745739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12876" y="1528784"/>
          <a:ext cx="7145338" cy="4900612"/>
        </p:xfrm>
        <a:graphic>
          <a:graphicData uri="http://schemas.openxmlformats.org/presentationml/2006/ole">
            <p:oleObj spid="_x0000_s1056770" name="Document" r:id="rId3" imgW="7975878" imgH="5472132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1073150"/>
          <a:ext cx="7510463" cy="5046663"/>
        </p:xfrm>
        <a:graphic>
          <a:graphicData uri="http://schemas.openxmlformats.org/presentationml/2006/ole">
            <p:oleObj spid="_x0000_s1057794" name="Document" r:id="rId3" imgW="8147232" imgH="54912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4357694"/>
          <a:ext cx="6900862" cy="828675"/>
        </p:xfrm>
        <a:graphic>
          <a:graphicData uri="http://schemas.openxmlformats.org/presentationml/2006/ole">
            <p:oleObj spid="_x0000_s1057795" name="Document" r:id="rId5" imgW="7598611" imgH="920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74766" y="1490690"/>
          <a:ext cx="7497762" cy="5938838"/>
        </p:xfrm>
        <a:graphic>
          <a:graphicData uri="http://schemas.openxmlformats.org/presentationml/2006/ole">
            <p:oleObj spid="_x0000_s1058818" name="Document" r:id="rId3" imgW="8786770" imgH="6942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分段函数模型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768475"/>
          <a:ext cx="7375525" cy="4887913"/>
        </p:xfrm>
        <a:graphic>
          <a:graphicData uri="http://schemas.openxmlformats.org/presentationml/2006/ole">
            <p:oleObj spid="_x0000_s1059842" name="Document" r:id="rId3" imgW="8372944" imgH="5535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1538" y="1293820"/>
          <a:ext cx="7399338" cy="3206750"/>
        </p:xfrm>
        <a:graphic>
          <a:graphicData uri="http://schemas.openxmlformats.org/presentationml/2006/ole">
            <p:oleObj spid="_x0000_s1060866" name="Document" r:id="rId4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74725" y="642918"/>
          <a:ext cx="7523163" cy="5937250"/>
        </p:xfrm>
        <a:graphic>
          <a:graphicData uri="http://schemas.openxmlformats.org/presentationml/2006/ole">
            <p:oleObj spid="_x0000_s1061890" name="Document" r:id="rId3" imgW="8676301" imgH="7142546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557347"/>
          <a:ext cx="7304088" cy="3157537"/>
        </p:xfrm>
        <a:graphic>
          <a:graphicData uri="http://schemas.openxmlformats.org/presentationml/2006/ole">
            <p:oleObj spid="_x0000_s1062914" name="Document" r:id="rId3" imgW="8822394" imgH="3807411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9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9220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9221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823939" y="1198584"/>
          <a:ext cx="7534275" cy="5302250"/>
        </p:xfrm>
        <a:graphic>
          <a:graphicData uri="http://schemas.openxmlformats.org/presentationml/2006/ole">
            <p:oleObj spid="_x0000_s9226" name="Document" r:id="rId5" imgW="8176195" imgH="57596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4414" y="1185884"/>
          <a:ext cx="7156450" cy="5314950"/>
        </p:xfrm>
        <a:graphic>
          <a:graphicData uri="http://schemas.openxmlformats.org/presentationml/2006/ole">
            <p:oleObj spid="_x0000_s661506" name="Document" r:id="rId3" imgW="7449974" imgH="554870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89037" y="4873641"/>
          <a:ext cx="7083425" cy="841375"/>
        </p:xfrm>
        <a:graphic>
          <a:graphicData uri="http://schemas.openxmlformats.org/presentationml/2006/ole">
            <p:oleObj spid="_x0000_s661507" name="Document" r:id="rId6" imgW="7477670" imgH="8968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 smtClean="0"/>
              <a:t>解题模版　</a:t>
            </a:r>
            <a:r>
              <a:rPr lang="en-US" sz="2400" b="1" dirty="0" smtClean="0"/>
              <a:t>1.</a:t>
            </a:r>
            <a:r>
              <a:rPr lang="zh-CN" altLang="en-US" sz="2400" b="1" dirty="0" smtClean="0"/>
              <a:t>函数建模的一般解题步骤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142976" y="1704991"/>
          <a:ext cx="7194550" cy="3938587"/>
        </p:xfrm>
        <a:graphic>
          <a:graphicData uri="http://schemas.openxmlformats.org/presentationml/2006/ole">
            <p:oleObj spid="_x0000_s1063938" name="Document" r:id="rId3" imgW="8183591" imgH="445870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6727" name="Object 5"/>
          <p:cNvGraphicFramePr>
            <a:graphicFrameLocks noChangeAspect="1"/>
          </p:cNvGraphicFramePr>
          <p:nvPr/>
        </p:nvGraphicFramePr>
        <p:xfrm>
          <a:off x="1427163" y="1827214"/>
          <a:ext cx="6729412" cy="1816100"/>
        </p:xfrm>
        <a:graphic>
          <a:graphicData uri="http://schemas.openxmlformats.org/presentationml/2006/ole">
            <p:oleObj spid="_x0000_s1064962" name="Document" r:id="rId4" imgW="7773925" imgH="20869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6175" y="1017615"/>
          <a:ext cx="7375525" cy="6340475"/>
        </p:xfrm>
        <a:graphic>
          <a:graphicData uri="http://schemas.openxmlformats.org/presentationml/2006/ole">
            <p:oleObj spid="_x0000_s1065986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6175" y="1017615"/>
          <a:ext cx="7375525" cy="6340475"/>
        </p:xfrm>
        <a:graphic>
          <a:graphicData uri="http://schemas.openxmlformats.org/presentationml/2006/ole">
            <p:oleObj spid="_x0000_s1067010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214414" y="1643050"/>
          <a:ext cx="7034212" cy="4083050"/>
        </p:xfrm>
        <a:graphic>
          <a:graphicData uri="http://schemas.openxmlformats.org/presentationml/2006/ole">
            <p:oleObj spid="_x0000_s1068034" name="Document" r:id="rId4" imgW="8121313" imgH="46919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46175" y="2030415"/>
          <a:ext cx="7143750" cy="1755775"/>
        </p:xfrm>
        <a:graphic>
          <a:graphicData uri="http://schemas.openxmlformats.org/presentationml/2006/ole">
            <p:oleObj spid="_x0000_s1069058" name="Document" r:id="rId3" imgW="8512979" imgH="20779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1000108"/>
          <a:ext cx="7656513" cy="6010275"/>
        </p:xfrm>
        <a:graphic>
          <a:graphicData uri="http://schemas.openxmlformats.org/presentationml/2006/ole">
            <p:oleObj spid="_x0000_s1070082" name="Document" r:id="rId3" imgW="9568328" imgH="7463765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39828" y="1195388"/>
          <a:ext cx="7632700" cy="5546725"/>
        </p:xfrm>
        <a:graphic>
          <a:graphicData uri="http://schemas.openxmlformats.org/presentationml/2006/ole">
            <p:oleObj spid="_x0000_s1071106" name="Document" r:id="rId3" imgW="9089750" imgH="6575454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071546"/>
          <a:ext cx="7364413" cy="4999038"/>
        </p:xfrm>
        <a:graphic>
          <a:graphicData uri="http://schemas.openxmlformats.org/presentationml/2006/ole">
            <p:oleObj spid="_x0000_s1072130" name="Document" r:id="rId3" imgW="8770938" imgH="5924722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1214422"/>
          <a:ext cx="7656513" cy="5095875"/>
        </p:xfrm>
        <a:graphic>
          <a:graphicData uri="http://schemas.openxmlformats.org/presentationml/2006/ole">
            <p:oleObj spid="_x0000_s1073154" name="Document" r:id="rId3" imgW="8976042" imgH="6547333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7939" y="917600"/>
          <a:ext cx="7351713" cy="6083300"/>
        </p:xfrm>
        <a:graphic>
          <a:graphicData uri="http://schemas.openxmlformats.org/presentationml/2006/ole">
            <p:oleObj spid="_x0000_s662530" name="Document" r:id="rId5" imgW="7659675" imgH="6340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62" y="1142984"/>
          <a:ext cx="7656513" cy="5095875"/>
        </p:xfrm>
        <a:graphic>
          <a:graphicData uri="http://schemas.openxmlformats.org/presentationml/2006/ole">
            <p:oleObj spid="_x0000_s1074178" name="Document" r:id="rId3" imgW="8976042" imgH="6556346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函数模型及其应用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变化率与导数、导数的运算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501" y="1500174"/>
          <a:ext cx="7351713" cy="5097462"/>
        </p:xfrm>
        <a:graphic>
          <a:graphicData uri="http://schemas.openxmlformats.org/presentationml/2006/ole">
            <p:oleObj spid="_x0000_s1082370" name="Document" r:id="rId5" imgW="808963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52478" y="1354167"/>
          <a:ext cx="7948612" cy="6289675"/>
        </p:xfrm>
        <a:graphic>
          <a:graphicData uri="http://schemas.openxmlformats.org/presentationml/2006/ole">
            <p:oleObj spid="_x0000_s1085442" name="Document" r:id="rId5" imgW="9986454" imgH="7584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7939" y="1401763"/>
          <a:ext cx="7351713" cy="3097212"/>
        </p:xfrm>
        <a:graphic>
          <a:graphicData uri="http://schemas.openxmlformats.org/presentationml/2006/ole">
            <p:oleObj spid="_x0000_s1086466" name="Document" r:id="rId4" imgW="8489580" imgH="35576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142984"/>
          <a:ext cx="7510463" cy="5145087"/>
        </p:xfrm>
        <a:graphic>
          <a:graphicData uri="http://schemas.openxmlformats.org/presentationml/2006/ole">
            <p:oleObj spid="_x0000_s1087490" name="Document" r:id="rId5" imgW="8398863" imgH="57421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73140" y="1206500"/>
          <a:ext cx="7656512" cy="4645025"/>
        </p:xfrm>
        <a:graphic>
          <a:graphicData uri="http://schemas.openxmlformats.org/presentationml/2006/ole">
            <p:oleObj spid="_x0000_s1088514" name="Document" r:id="rId5" imgW="8969566" imgH="5423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412894"/>
          <a:ext cx="7461250" cy="4730750"/>
        </p:xfrm>
        <a:graphic>
          <a:graphicData uri="http://schemas.openxmlformats.org/presentationml/2006/ole">
            <p:oleObj spid="_x0000_s1089538" name="Document" r:id="rId5" imgW="8481300" imgH="5356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1158883"/>
          <a:ext cx="7827962" cy="3413125"/>
        </p:xfrm>
        <a:graphic>
          <a:graphicData uri="http://schemas.openxmlformats.org/presentationml/2006/ole">
            <p:oleObj spid="_x0000_s1090562" name="Document" r:id="rId5" imgW="9322562" imgH="4046433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3362348"/>
          <a:ext cx="7435850" cy="3352800"/>
        </p:xfrm>
        <a:graphic>
          <a:graphicData uri="http://schemas.openxmlformats.org/presentationml/2006/ole">
            <p:oleObj spid="_x0000_s1090563" name="Document" r:id="rId6" imgW="8579866" imgH="38575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7442" y="1262075"/>
          <a:ext cx="7827962" cy="4024313"/>
        </p:xfrm>
        <a:graphic>
          <a:graphicData uri="http://schemas.openxmlformats.org/presentationml/2006/ole">
            <p:oleObj spid="_x0000_s1091586" name="Document" r:id="rId4" imgW="9034336" imgH="463587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42910" y="3214686"/>
          <a:ext cx="7010400" cy="560388"/>
        </p:xfrm>
        <a:graphic>
          <a:graphicData uri="http://schemas.openxmlformats.org/presentationml/2006/ole">
            <p:oleObj spid="_x0000_s1091587" name="Document" r:id="rId5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53" y="4195791"/>
          <a:ext cx="7508875" cy="3305175"/>
        </p:xfrm>
        <a:graphic>
          <a:graphicData uri="http://schemas.openxmlformats.org/presentationml/2006/ole">
            <p:oleObj spid="_x0000_s1091588" name="Document" r:id="rId6" imgW="8541778" imgH="37408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函数的解析式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203351" y="1714488"/>
          <a:ext cx="7083425" cy="4718050"/>
        </p:xfrm>
        <a:graphic>
          <a:graphicData uri="http://schemas.openxmlformats.org/presentationml/2006/ole">
            <p:oleObj spid="_x0000_s663554" name="Document" r:id="rId3" imgW="8640200" imgH="577408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212867"/>
          <a:ext cx="7826375" cy="4645025"/>
        </p:xfrm>
        <a:graphic>
          <a:graphicData uri="http://schemas.openxmlformats.org/presentationml/2006/ole">
            <p:oleObj spid="_x0000_s1092610" name="Document" r:id="rId5" imgW="9017423" imgH="5529236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3413158"/>
          <a:ext cx="7461250" cy="4730750"/>
        </p:xfrm>
        <a:graphic>
          <a:graphicData uri="http://schemas.openxmlformats.org/presentationml/2006/ole">
            <p:oleObj spid="_x0000_s1092611" name="Document" r:id="rId6" imgW="8481300" imgH="5356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7442" y="1071546"/>
          <a:ext cx="7827962" cy="4024313"/>
        </p:xfrm>
        <a:graphic>
          <a:graphicData uri="http://schemas.openxmlformats.org/presentationml/2006/ole">
            <p:oleObj spid="_x0000_s1093634" name="Document" r:id="rId4" imgW="9034336" imgH="464200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4872" y="4225934"/>
          <a:ext cx="7010400" cy="560388"/>
        </p:xfrm>
        <a:graphic>
          <a:graphicData uri="http://schemas.openxmlformats.org/presentationml/2006/ole">
            <p:oleObj spid="_x0000_s1093635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206500"/>
          <a:ext cx="7510463" cy="5170488"/>
        </p:xfrm>
        <a:graphic>
          <a:graphicData uri="http://schemas.openxmlformats.org/presentationml/2006/ole">
            <p:oleObj spid="_x0000_s1094658" name="Document" r:id="rId4" imgW="8669464" imgH="59474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000108"/>
          <a:ext cx="7826375" cy="4645025"/>
        </p:xfrm>
        <a:graphic>
          <a:graphicData uri="http://schemas.openxmlformats.org/presentationml/2006/ole">
            <p:oleObj spid="_x0000_s1095682" name="Document" r:id="rId5" imgW="9007708" imgH="5537167" progId="Word.Document.8">
              <p:embed/>
            </p:oleObj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968402" y="2571744"/>
          <a:ext cx="7461250" cy="4730750"/>
        </p:xfrm>
        <a:graphic>
          <a:graphicData uri="http://schemas.openxmlformats.org/presentationml/2006/ole">
            <p:oleObj spid="_x0000_s1095683" name="Document" r:id="rId6" imgW="8481300" imgH="5356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142984"/>
          <a:ext cx="7826375" cy="4645025"/>
        </p:xfrm>
        <a:graphic>
          <a:graphicData uri="http://schemas.openxmlformats.org/presentationml/2006/ole">
            <p:oleObj spid="_x0000_s1096706" name="Document" r:id="rId5" imgW="8998352" imgH="554509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3082926"/>
          <a:ext cx="7010400" cy="560388"/>
        </p:xfrm>
        <a:graphic>
          <a:graphicData uri="http://schemas.openxmlformats.org/presentationml/2006/ole">
            <p:oleObj spid="_x0000_s1096707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928662" y="4044977"/>
          <a:ext cx="7461250" cy="3241675"/>
        </p:xfrm>
        <a:graphic>
          <a:graphicData uri="http://schemas.openxmlformats.org/presentationml/2006/ole">
            <p:oleObj spid="_x0000_s1096708" name="Document" r:id="rId7" imgW="8609732" imgH="37306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714348" y="1428736"/>
          <a:ext cx="7862888" cy="7399337"/>
        </p:xfrm>
        <a:graphic>
          <a:graphicData uri="http://schemas.openxmlformats.org/presentationml/2006/ole">
            <p:oleObj spid="_x0000_s1097730" name="Document" r:id="rId5" imgW="9311047" imgH="8664284" progId="Word.Document.8">
              <p:embed/>
            </p:oleObj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3000364" y="3571876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dirty="0" smtClean="0"/>
              <a:t>斜率</a:t>
            </a:r>
            <a:r>
              <a:rPr lang="en-US" sz="2400" dirty="0" smtClean="0"/>
              <a:t>)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5143504" y="2895897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1" dirty="0" smtClean="0"/>
              <a:t>平均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6215074" y="4500570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 dirty="0" smtClean="0"/>
              <a:t>平均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</p:bld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42844" y="908074"/>
          <a:ext cx="8120063" cy="5949950"/>
        </p:xfrm>
        <a:graphic>
          <a:graphicData uri="http://schemas.openxmlformats.org/presentationml/2006/ole">
            <p:oleObj spid="_x0000_s1098754" name="Document" r:id="rId3" imgW="8235789" imgH="6036266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4286248" y="1857364"/>
          <a:ext cx="2133600" cy="792162"/>
        </p:xfrm>
        <a:graphic>
          <a:graphicData uri="http://schemas.openxmlformats.org/presentationml/2006/ole">
            <p:oleObj spid="_x0000_s1098755" name="Document" r:id="rId6" imgW="2167709" imgH="80313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858016" y="3571876"/>
          <a:ext cx="2987675" cy="755650"/>
        </p:xfrm>
        <a:graphic>
          <a:graphicData uri="http://schemas.openxmlformats.org/presentationml/2006/ole">
            <p:oleObj spid="_x0000_s1098756" name="Document" r:id="rId7" imgW="3031338" imgH="766773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6000760" y="4992705"/>
          <a:ext cx="2097088" cy="865187"/>
        </p:xfrm>
        <a:graphic>
          <a:graphicData uri="http://schemas.openxmlformats.org/presentationml/2006/ole">
            <p:oleObj spid="_x0000_s1098757" name="Document" r:id="rId8" imgW="2189659" imgH="901768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143240" y="5749945"/>
          <a:ext cx="2120900" cy="536575"/>
        </p:xfrm>
        <a:graphic>
          <a:graphicData uri="http://schemas.openxmlformats.org/presentationml/2006/ole">
            <p:oleObj spid="_x0000_s1098758" name="Document" r:id="rId9" imgW="2184622" imgH="791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42844" y="1071546"/>
          <a:ext cx="8120063" cy="5949950"/>
        </p:xfrm>
        <a:graphic>
          <a:graphicData uri="http://schemas.openxmlformats.org/presentationml/2006/ole">
            <p:oleObj spid="_x0000_s1099778" name="Document" r:id="rId3" imgW="8235789" imgH="6035906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6510366" y="2065334"/>
          <a:ext cx="2133600" cy="792162"/>
        </p:xfrm>
        <a:graphic>
          <a:graphicData uri="http://schemas.openxmlformats.org/presentationml/2006/ole">
            <p:oleObj spid="_x0000_s1099779" name="Document" r:id="rId6" imgW="2167709" imgH="80313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786578" y="2459036"/>
          <a:ext cx="2987675" cy="755650"/>
        </p:xfrm>
        <a:graphic>
          <a:graphicData uri="http://schemas.openxmlformats.org/presentationml/2006/ole">
            <p:oleObj spid="_x0000_s1099780" name="Document" r:id="rId7" imgW="3031338" imgH="7667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42844" y="908074"/>
          <a:ext cx="8120063" cy="5949950"/>
        </p:xfrm>
        <a:graphic>
          <a:graphicData uri="http://schemas.openxmlformats.org/presentationml/2006/ole">
            <p:oleObj spid="_x0000_s1100802" name="Document" r:id="rId3" imgW="8235789" imgH="6035906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4071934" y="2636838"/>
          <a:ext cx="2133600" cy="792162"/>
        </p:xfrm>
        <a:graphic>
          <a:graphicData uri="http://schemas.openxmlformats.org/presentationml/2006/ole">
            <p:oleObj spid="_x0000_s1100803" name="Document" r:id="rId6" imgW="2167709" imgH="80313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286248" y="3500438"/>
          <a:ext cx="2987675" cy="755650"/>
        </p:xfrm>
        <a:graphic>
          <a:graphicData uri="http://schemas.openxmlformats.org/presentationml/2006/ole">
            <p:oleObj spid="_x0000_s1100804" name="Document" r:id="rId7" imgW="3031338" imgH="766773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117986" y="3857628"/>
          <a:ext cx="2097088" cy="865187"/>
        </p:xfrm>
        <a:graphic>
          <a:graphicData uri="http://schemas.openxmlformats.org/presentationml/2006/ole">
            <p:oleObj spid="_x0000_s1100805" name="Document" r:id="rId8" imgW="2189659" imgH="901768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929058" y="4500570"/>
          <a:ext cx="2120900" cy="536575"/>
        </p:xfrm>
        <a:graphic>
          <a:graphicData uri="http://schemas.openxmlformats.org/presentationml/2006/ole">
            <p:oleObj spid="_x0000_s1100806" name="Document" r:id="rId9" imgW="2184622" imgH="791972" progId="Word.Document.8">
              <p:embed/>
            </p:oleObj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4521215" y="4973656"/>
          <a:ext cx="2122487" cy="1169988"/>
        </p:xfrm>
        <a:graphic>
          <a:graphicData uri="http://schemas.openxmlformats.org/presentationml/2006/ole">
            <p:oleObj spid="_x0000_s1100807" name="Document" r:id="rId10" imgW="2213409" imgH="12189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42844" y="979512"/>
          <a:ext cx="8120063" cy="5949950"/>
        </p:xfrm>
        <a:graphic>
          <a:graphicData uri="http://schemas.openxmlformats.org/presentationml/2006/ole">
            <p:oleObj spid="_x0000_s1101826" name="Document" r:id="rId3" imgW="8235789" imgH="6035906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3428992" y="1785926"/>
          <a:ext cx="1759180" cy="571504"/>
        </p:xfrm>
        <a:graphic>
          <a:graphicData uri="http://schemas.openxmlformats.org/presentationml/2006/ole">
            <p:oleObj spid="_x0000_s1101827" name="Document" r:id="rId6" imgW="2476816" imgH="80349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500431" y="2928934"/>
          <a:ext cx="2000263" cy="505912"/>
        </p:xfrm>
        <a:graphic>
          <a:graphicData uri="http://schemas.openxmlformats.org/presentationml/2006/ole">
            <p:oleObj spid="_x0000_s1101828" name="Document" r:id="rId7" imgW="3031338" imgH="766773" progId="Word.Document.8">
              <p:embed/>
            </p:oleObj>
          </a:graphicData>
        </a:graphic>
      </p:graphicFrame>
      <p:pic>
        <p:nvPicPr>
          <p:cNvPr id="85300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14612" y="4119570"/>
            <a:ext cx="1876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143504" y="5072074"/>
          <a:ext cx="1932128" cy="488678"/>
        </p:xfrm>
        <a:graphic>
          <a:graphicData uri="http://schemas.openxmlformats.org/presentationml/2006/ole">
            <p:oleObj spid="_x0000_s1101829" name="Document" r:id="rId9" imgW="3031338" imgH="791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19200" y="1292233"/>
          <a:ext cx="7119938" cy="3279775"/>
        </p:xfrm>
        <a:graphic>
          <a:graphicData uri="http://schemas.openxmlformats.org/presentationml/2006/ole">
            <p:oleObj spid="_x0000_s675843" name="Document" r:id="rId5" imgW="7739887" imgH="35584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079527" y="2779713"/>
          <a:ext cx="7278687" cy="3365500"/>
        </p:xfrm>
        <a:graphic>
          <a:graphicData uri="http://schemas.openxmlformats.org/presentationml/2006/ole">
            <p:oleObj spid="_x0000_s1102850" name="Document" r:id="rId3" imgW="8153712" imgH="3755251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92184" y="1779588"/>
          <a:ext cx="6851650" cy="866775"/>
        </p:xfrm>
        <a:graphic>
          <a:graphicData uri="http://schemas.openxmlformats.org/presentationml/2006/ole">
            <p:oleObj spid="_x0000_s1103874" name="Document" r:id="rId3" imgW="7541733" imgH="96194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36689" y="3144838"/>
          <a:ext cx="7192963" cy="1914525"/>
        </p:xfrm>
        <a:graphic>
          <a:graphicData uri="http://schemas.openxmlformats.org/presentationml/2006/ole">
            <p:oleObj spid="_x0000_s1103875" name="Document" r:id="rId5" imgW="8144712" imgH="2179493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928662" y="3340105"/>
          <a:ext cx="6948487" cy="731837"/>
        </p:xfrm>
        <a:graphic>
          <a:graphicData uri="http://schemas.openxmlformats.org/presentationml/2006/ole">
            <p:oleObj spid="_x0000_s1104898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01752" y="1285860"/>
          <a:ext cx="7327900" cy="1719262"/>
        </p:xfrm>
        <a:graphic>
          <a:graphicData uri="http://schemas.openxmlformats.org/presentationml/2006/ole">
            <p:oleObj spid="_x0000_s1104899" name="Document" r:id="rId5" imgW="8064795" imgH="1895446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28728" y="4325957"/>
          <a:ext cx="6742112" cy="1889125"/>
        </p:xfrm>
        <a:graphic>
          <a:graphicData uri="http://schemas.openxmlformats.org/presentationml/2006/ole">
            <p:oleObj spid="_x0000_s1104900" name="Document" r:id="rId6" imgW="7324301" imgH="2058890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854075" y="2714620"/>
          <a:ext cx="7094538" cy="560388"/>
        </p:xfrm>
        <a:graphic>
          <a:graphicData uri="http://schemas.openxmlformats.org/presentationml/2006/ole">
            <p:oleObj spid="_x0000_s1105922" name="Document" r:id="rId3" imgW="7503575" imgH="6048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198590" y="1233488"/>
          <a:ext cx="7302500" cy="2195512"/>
        </p:xfrm>
        <a:graphic>
          <a:graphicData uri="http://schemas.openxmlformats.org/presentationml/2006/ole">
            <p:oleObj spid="_x0000_s1105923" name="Document" r:id="rId4" imgW="7940959" imgH="2381458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39887" y="4214818"/>
          <a:ext cx="6632575" cy="1817687"/>
        </p:xfrm>
        <a:graphic>
          <a:graphicData uri="http://schemas.openxmlformats.org/presentationml/2006/ole">
            <p:oleObj spid="_x0000_s1105924" name="Document" r:id="rId5" imgW="7300182" imgH="2002008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214414" y="1714488"/>
          <a:ext cx="7242175" cy="3571875"/>
        </p:xfrm>
        <a:graphic>
          <a:graphicData uri="http://schemas.openxmlformats.org/presentationml/2006/ole">
            <p:oleObj spid="_x0000_s1106946" name="Document" r:id="rId3" imgW="7980558" imgH="3941735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642910" y="3286124"/>
          <a:ext cx="7046912" cy="742950"/>
        </p:xfrm>
        <a:graphic>
          <a:graphicData uri="http://schemas.openxmlformats.org/presentationml/2006/ole">
            <p:oleObj spid="_x0000_s1106947" name="Document" r:id="rId4" imgW="7541733" imgH="8002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235102" y="4357694"/>
          <a:ext cx="7265988" cy="4046537"/>
        </p:xfrm>
        <a:graphic>
          <a:graphicData uri="http://schemas.openxmlformats.org/presentationml/2006/ole">
            <p:oleObj spid="_x0000_s1106948" name="Document" r:id="rId6" imgW="8123113" imgH="4521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225552"/>
          <a:ext cx="7192963" cy="2560638"/>
        </p:xfrm>
        <a:graphic>
          <a:graphicData uri="http://schemas.openxmlformats.org/presentationml/2006/ole">
            <p:oleObj spid="_x0000_s1107970" name="Document" r:id="rId3" imgW="7385499" imgH="2632024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688995" y="3143248"/>
          <a:ext cx="6669087" cy="1755775"/>
        </p:xfrm>
        <a:graphic>
          <a:graphicData uri="http://schemas.openxmlformats.org/presentationml/2006/ole">
            <p:oleObj spid="_x0000_s1107971" name="Document" r:id="rId4" imgW="7674209" imgH="20304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19200" y="4500570"/>
          <a:ext cx="6864350" cy="1951038"/>
        </p:xfrm>
        <a:graphic>
          <a:graphicData uri="http://schemas.openxmlformats.org/presentationml/2006/ole">
            <p:oleObj spid="_x0000_s1107972" name="Document" r:id="rId6" imgW="7670609" imgH="21859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000153" y="1149364"/>
          <a:ext cx="7572375" cy="4279900"/>
        </p:xfrm>
        <a:graphic>
          <a:graphicData uri="http://schemas.openxmlformats.org/presentationml/2006/ole">
            <p:oleObj spid="_x0000_s1108994" name="Document" r:id="rId3" imgW="7784725" imgH="4557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857270" y="2840045"/>
          <a:ext cx="6572250" cy="1731963"/>
        </p:xfrm>
        <a:graphic>
          <a:graphicData uri="http://schemas.openxmlformats.org/presentationml/2006/ole">
            <p:oleObj spid="_x0000_s1108995" name="Document" r:id="rId5" imgW="7674209" imgH="203044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419252" y="4000504"/>
          <a:ext cx="7010400" cy="5145087"/>
        </p:xfrm>
        <a:graphic>
          <a:graphicData uri="http://schemas.openxmlformats.org/presentationml/2006/ole">
            <p:oleObj spid="_x0000_s1108996" name="Document" r:id="rId6" imgW="8219949" imgH="59991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214414" y="1701810"/>
          <a:ext cx="7192963" cy="3084512"/>
        </p:xfrm>
        <a:graphic>
          <a:graphicData uri="http://schemas.openxmlformats.org/presentationml/2006/ole">
            <p:oleObj spid="_x0000_s1110018" name="Document" r:id="rId3" imgW="738657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1472" y="3451244"/>
          <a:ext cx="7169150" cy="2620962"/>
        </p:xfrm>
        <a:graphic>
          <a:graphicData uri="http://schemas.openxmlformats.org/presentationml/2006/ole">
            <p:oleObj spid="_x0000_s1110019" name="Document" r:id="rId5" imgW="7578452" imgH="2767027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071538" y="4640294"/>
          <a:ext cx="7620000" cy="3217862"/>
        </p:xfrm>
        <a:graphic>
          <a:graphicData uri="http://schemas.openxmlformats.org/presentationml/2006/ole">
            <p:oleObj spid="_x0000_s1110020" name="Document" r:id="rId6" imgW="8930344" imgH="37583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77951" y="1130306"/>
          <a:ext cx="7180263" cy="3084512"/>
        </p:xfrm>
        <a:graphic>
          <a:graphicData uri="http://schemas.openxmlformats.org/presentationml/2006/ole">
            <p:oleObj spid="_x0000_s1111042" name="Document" r:id="rId3" imgW="7377219" imgH="31781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42910" y="3068643"/>
          <a:ext cx="7156450" cy="1146175"/>
        </p:xfrm>
        <a:graphic>
          <a:graphicData uri="http://schemas.openxmlformats.org/presentationml/2006/ole">
            <p:oleObj spid="_x0000_s1111043" name="Document" r:id="rId5" imgW="7558293" imgH="1214309" progId="Word.Document.8">
              <p:embed/>
            </p:oleObj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201738" y="3929066"/>
          <a:ext cx="7156450" cy="4852987"/>
        </p:xfrm>
        <a:graphic>
          <a:graphicData uri="http://schemas.openxmlformats.org/presentationml/2006/ole">
            <p:oleObj spid="_x0000_s1111044" name="Document" r:id="rId6" imgW="8096474" imgH="54976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利用导数的定义求函数的导数</a:t>
            </a:r>
            <a:endParaRPr lang="zh-CN" altLang="zh-CN" dirty="0">
              <a:latin typeface="宋体" pitchFamily="2" charset="-122"/>
            </a:endParaRP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866803" y="2047908"/>
          <a:ext cx="7777163" cy="6096000"/>
        </p:xfrm>
        <a:graphic>
          <a:graphicData uri="http://schemas.openxmlformats.org/presentationml/2006/ole">
            <p:oleObj spid="_x0000_s1112066" name="Document" r:id="rId3" imgW="8678820" imgH="68343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487516" y="3497296"/>
          <a:ext cx="7156450" cy="4718050"/>
        </p:xfrm>
        <a:graphic>
          <a:graphicData uri="http://schemas.openxmlformats.org/presentationml/2006/ole">
            <p:oleObj spid="_x0000_s1112067" name="Document" r:id="rId5" imgW="7560813" imgH="49929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9138" y="1571612"/>
          <a:ext cx="7729537" cy="2133600"/>
        </p:xfrm>
        <a:graphic>
          <a:graphicData uri="http://schemas.openxmlformats.org/presentationml/2006/ole">
            <p:oleObj spid="_x0000_s664578" name="Document" r:id="rId5" imgW="8161807" imgH="22523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73150" y="1330329"/>
          <a:ext cx="7388225" cy="2670175"/>
        </p:xfrm>
        <a:graphic>
          <a:graphicData uri="http://schemas.openxmlformats.org/presentationml/2006/ole">
            <p:oleObj spid="_x0000_s1113090" name="Document" r:id="rId3" imgW="8274307" imgH="297979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73175" y="3211544"/>
          <a:ext cx="7156450" cy="4718050"/>
        </p:xfrm>
        <a:graphic>
          <a:graphicData uri="http://schemas.openxmlformats.org/presentationml/2006/ole">
            <p:oleObj spid="_x0000_s1113091" name="Document" r:id="rId5" imgW="7560813" imgH="49929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038253" y="1163658"/>
          <a:ext cx="7534275" cy="5194300"/>
        </p:xfrm>
        <a:graphic>
          <a:graphicData uri="http://schemas.openxmlformats.org/presentationml/2006/ole">
            <p:oleObj spid="_x0000_s1114114" name="Document" r:id="rId3" imgW="8553658" imgH="64563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881090" y="3017863"/>
          <a:ext cx="7119938" cy="828675"/>
        </p:xfrm>
        <a:graphic>
          <a:graphicData uri="http://schemas.openxmlformats.org/presentationml/2006/ole">
            <p:oleObj spid="_x0000_s1114115" name="Document" r:id="rId5" imgW="7626690" imgH="895342" progId="Word.Document.8">
              <p:embed/>
            </p:oleObj>
          </a:graphicData>
        </a:graphic>
      </p:graphicFrame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536728" y="3803675"/>
          <a:ext cx="7035800" cy="3268663"/>
        </p:xfrm>
        <a:graphic>
          <a:graphicData uri="http://schemas.openxmlformats.org/presentationml/2006/ole">
            <p:oleObj spid="_x0000_s1114116" name="Document" r:id="rId6" imgW="7652609" imgH="35450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导数的运算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09691" y="1981224"/>
          <a:ext cx="7534275" cy="4876800"/>
        </p:xfrm>
        <a:graphic>
          <a:graphicData uri="http://schemas.openxmlformats.org/presentationml/2006/ole">
            <p:oleObj spid="_x0000_s1115138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182688"/>
          <a:ext cx="7315200" cy="2389188"/>
        </p:xfrm>
        <a:graphic>
          <a:graphicData uri="http://schemas.openxmlformats.org/presentationml/2006/ole">
            <p:oleObj spid="_x0000_s1116162" name="Document" r:id="rId3" imgW="7629210" imgH="25020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4765" y="2428868"/>
          <a:ext cx="7426325" cy="5876925"/>
        </p:xfrm>
        <a:graphic>
          <a:graphicData uri="http://schemas.openxmlformats.org/presentationml/2006/ole">
            <p:oleObj spid="_x0000_s1116163" name="Document" r:id="rId5" imgW="8177831" imgH="64693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42976" y="1754192"/>
          <a:ext cx="7315200" cy="2389188"/>
        </p:xfrm>
        <a:graphic>
          <a:graphicData uri="http://schemas.openxmlformats.org/presentationml/2006/ole">
            <p:oleObj spid="_x0000_s1117186" name="Document" r:id="rId4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281141" y="1098579"/>
          <a:ext cx="7291387" cy="6473825"/>
        </p:xfrm>
        <a:graphic>
          <a:graphicData uri="http://schemas.openxmlformats.org/presentationml/2006/ole">
            <p:oleObj spid="_x0000_s1118210" name="Document" r:id="rId3" imgW="8029156" imgH="71328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8578" y="1357298"/>
          <a:ext cx="7473950" cy="4572000"/>
        </p:xfrm>
        <a:graphic>
          <a:graphicData uri="http://schemas.openxmlformats.org/presentationml/2006/ole">
            <p:oleObj spid="_x0000_s1119234" name="Document" r:id="rId4" imgW="8249468" imgH="5030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导数的几何意义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求切线斜率、切线方程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62" y="2143116"/>
          <a:ext cx="7534275" cy="4876800"/>
        </p:xfrm>
        <a:graphic>
          <a:graphicData uri="http://schemas.openxmlformats.org/presentationml/2006/ole">
            <p:oleObj spid="_x0000_s1120258" name="Document" r:id="rId3" imgW="8292667" imgH="53785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428596" y="3124204"/>
          <a:ext cx="6937375" cy="804862"/>
        </p:xfrm>
        <a:graphic>
          <a:graphicData uri="http://schemas.openxmlformats.org/presentationml/2006/ole">
            <p:oleObj spid="_x0000_s1121282" name="Document" r:id="rId3" imgW="7645770" imgH="89678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4122763"/>
          <a:ext cx="7705725" cy="2949575"/>
        </p:xfrm>
        <a:graphic>
          <a:graphicData uri="http://schemas.openxmlformats.org/presentationml/2006/ole">
            <p:oleObj spid="_x0000_s1121283" name="Document" r:id="rId5" imgW="8624845" imgH="3296920" progId="Word.Document.8">
              <p:embed/>
            </p:oleObj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71538" y="1254126"/>
          <a:ext cx="7315200" cy="2389188"/>
        </p:xfrm>
        <a:graphic>
          <a:graphicData uri="http://schemas.openxmlformats.org/presentationml/2006/ole">
            <p:oleObj spid="_x0000_s1121284" name="Document" r:id="rId6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114425" y="1611316"/>
          <a:ext cx="7315200" cy="2389188"/>
        </p:xfrm>
        <a:graphic>
          <a:graphicData uri="http://schemas.openxmlformats.org/presentationml/2006/ole">
            <p:oleObj spid="_x0000_s1122306" name="Document" r:id="rId4" imgW="7629210" imgH="2502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00125" y="854075"/>
          <a:ext cx="7521575" cy="5522913"/>
        </p:xfrm>
        <a:graphic>
          <a:graphicData uri="http://schemas.openxmlformats.org/presentationml/2006/ole">
            <p:oleObj spid="_x0000_s676867" name="Document" r:id="rId5" imgW="8058935" imgH="6736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求参数值或者参数范围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071538" y="1714488"/>
          <a:ext cx="7400925" cy="3073400"/>
        </p:xfrm>
        <a:graphic>
          <a:graphicData uri="http://schemas.openxmlformats.org/presentationml/2006/ole">
            <p:oleObj spid="_x0000_s1123330" name="Document" r:id="rId3" imgW="9250236" imgH="387663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060475" y="4445013"/>
          <a:ext cx="7083425" cy="841375"/>
        </p:xfrm>
        <a:graphic>
          <a:graphicData uri="http://schemas.openxmlformats.org/presentationml/2006/ole">
            <p:oleObj spid="_x0000_s1123331" name="Document" r:id="rId5" imgW="7483775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928662" y="857232"/>
          <a:ext cx="7643813" cy="6851650"/>
        </p:xfrm>
        <a:graphic>
          <a:graphicData uri="http://schemas.openxmlformats.org/presentationml/2006/ole">
            <p:oleObj spid="_x0000_s1124354" name="Document" r:id="rId4" imgW="8314986" imgH="74345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85852" y="1560513"/>
          <a:ext cx="6900863" cy="4791075"/>
        </p:xfrm>
        <a:graphic>
          <a:graphicData uri="http://schemas.openxmlformats.org/presentationml/2006/ole">
            <p:oleObj spid="_x0000_s1125378" name="Document" r:id="rId3" imgW="7594292" imgH="527700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两曲线的公共切线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63613" y="1689121"/>
          <a:ext cx="7680325" cy="4668837"/>
        </p:xfrm>
        <a:graphic>
          <a:graphicData uri="http://schemas.openxmlformats.org/presentationml/2006/ole">
            <p:oleObj spid="_x0000_s1126402" name="Document" r:id="rId3" imgW="9287658" imgH="562008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1011266" y="2316191"/>
          <a:ext cx="7632700" cy="5256213"/>
        </p:xfrm>
        <a:graphic>
          <a:graphicData uri="http://schemas.openxmlformats.org/presentationml/2006/ole">
            <p:oleObj spid="_x0000_s1127426" name="Document" r:id="rId3" imgW="8543578" imgH="58645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571472" y="1285860"/>
          <a:ext cx="7119937" cy="828675"/>
        </p:xfrm>
        <a:graphic>
          <a:graphicData uri="http://schemas.openxmlformats.org/presentationml/2006/ole">
            <p:oleObj spid="_x0000_s1127427" name="Document" r:id="rId5" imgW="7626690" imgH="8953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28662" y="1385904"/>
          <a:ext cx="7631113" cy="4400550"/>
        </p:xfrm>
        <a:graphic>
          <a:graphicData uri="http://schemas.openxmlformats.org/presentationml/2006/ole">
            <p:oleObj spid="_x0000_s1128450" name="Document" r:id="rId3" imgW="8544298" imgH="49119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639908"/>
          <a:ext cx="7156450" cy="4718050"/>
        </p:xfrm>
        <a:graphic>
          <a:graphicData uri="http://schemas.openxmlformats.org/presentationml/2006/ole">
            <p:oleObj spid="_x0000_s1129474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4</a:t>
            </a:r>
            <a:r>
              <a:rPr lang="zh-CN" altLang="en-US" dirty="0" smtClean="0"/>
              <a:t>　求直线与曲线上点的最短距离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928662" y="1760559"/>
          <a:ext cx="7680325" cy="4668837"/>
        </p:xfrm>
        <a:graphic>
          <a:graphicData uri="http://schemas.openxmlformats.org/presentationml/2006/ole">
            <p:oleObj spid="_x0000_s1130498" name="Document" r:id="rId3" imgW="9287658" imgH="56276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30"/>
          <p:cNvGraphicFramePr>
            <a:graphicFrameLocks noChangeAspect="1"/>
          </p:cNvGraphicFramePr>
          <p:nvPr/>
        </p:nvGraphicFramePr>
        <p:xfrm>
          <a:off x="1106517" y="3989409"/>
          <a:ext cx="7680325" cy="2511425"/>
        </p:xfrm>
        <a:graphic>
          <a:graphicData uri="http://schemas.openxmlformats.org/presentationml/2006/ole">
            <p:oleObj spid="_x0000_s1130499" name="Document" r:id="rId5" imgW="9444546" imgH="30697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39828" y="2673381"/>
          <a:ext cx="7632700" cy="5256213"/>
        </p:xfrm>
        <a:graphic>
          <a:graphicData uri="http://schemas.openxmlformats.org/presentationml/2006/ole">
            <p:oleObj spid="_x0000_s1131522" name="Document" r:id="rId3" imgW="8543578" imgH="58645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500034" y="1214422"/>
          <a:ext cx="7119937" cy="1231900"/>
        </p:xfrm>
        <a:graphic>
          <a:graphicData uri="http://schemas.openxmlformats.org/presentationml/2006/ole">
            <p:oleObj spid="_x0000_s1131523" name="Document" r:id="rId5" imgW="7635690" imgH="13176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42976" y="1639908"/>
          <a:ext cx="7156450" cy="4718050"/>
        </p:xfrm>
        <a:graphic>
          <a:graphicData uri="http://schemas.openxmlformats.org/presentationml/2006/ole">
            <p:oleObj spid="_x0000_s1132546" name="Document" r:id="rId3" imgW="7560813" imgH="4992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79525" y="1285860"/>
          <a:ext cx="6900863" cy="4791075"/>
        </p:xfrm>
        <a:graphic>
          <a:graphicData uri="http://schemas.openxmlformats.org/presentationml/2006/ole">
            <p:oleObj spid="_x0000_s665602" name="Document" r:id="rId4" imgW="7597808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000100" y="1779588"/>
          <a:ext cx="7412038" cy="2474912"/>
        </p:xfrm>
        <a:graphic>
          <a:graphicData uri="http://schemas.openxmlformats.org/presentationml/2006/ole">
            <p:oleObj spid="_x0000_s1133570" name="Document" r:id="rId3" imgW="8302386" imgH="27619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1000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altLang="en-US" sz="2400" b="1" dirty="0" smtClean="0">
                <a:latin typeface="Times New Roman"/>
                <a:ea typeface="宋体"/>
                <a:cs typeface="Times New Roman"/>
              </a:rPr>
              <a:t>8.</a:t>
            </a:r>
            <a:r>
              <a:rPr lang="zh-CN" altLang="en-US" sz="2400" b="1" dirty="0" smtClean="0">
                <a:latin typeface="Times New Roman"/>
                <a:ea typeface="宋体"/>
                <a:cs typeface="Times New Roman"/>
              </a:rPr>
              <a:t>方程思想在曲线切线问题中的应用</a:t>
            </a:r>
            <a:endParaRPr lang="zh-CN" altLang="zh-CN" sz="2400" b="1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854075" y="5286388"/>
          <a:ext cx="7083425" cy="1085850"/>
        </p:xfrm>
        <a:graphic>
          <a:graphicData uri="http://schemas.openxmlformats.org/presentationml/2006/ole">
            <p:oleObj spid="_x0000_s1133571" name="Document" r:id="rId5" imgW="7489535" imgH="1144468" progId="Word.Document.8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1285852" y="3525856"/>
          <a:ext cx="7059613" cy="2474912"/>
        </p:xfrm>
        <a:graphic>
          <a:graphicData uri="http://schemas.openxmlformats.org/presentationml/2006/ole">
            <p:oleObj spid="_x0000_s1133572" name="Document" r:id="rId6" imgW="7767805" imgH="2722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928662" y="1147784"/>
          <a:ext cx="7667625" cy="5424488"/>
        </p:xfrm>
        <a:graphic>
          <a:graphicData uri="http://schemas.openxmlformats.org/presentationml/2006/ole">
            <p:oleObj spid="_x0000_s1134594" name="Document" r:id="rId3" imgW="8980360" imgH="6343281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643050"/>
          <a:ext cx="6999287" cy="4754562"/>
        </p:xfrm>
        <a:graphic>
          <a:graphicData uri="http://schemas.openxmlformats.org/presentationml/2006/ole">
            <p:oleObj spid="_x0000_s1135618" name="Document" r:id="rId3" imgW="8332985" imgH="5627656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071546"/>
          <a:ext cx="7096125" cy="5668963"/>
        </p:xfrm>
        <a:graphic>
          <a:graphicData uri="http://schemas.openxmlformats.org/presentationml/2006/ole">
            <p:oleObj spid="_x0000_s1136642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996972" y="5143512"/>
          <a:ext cx="6789738" cy="815975"/>
        </p:xfrm>
        <a:graphic>
          <a:graphicData uri="http://schemas.openxmlformats.org/presentationml/2006/ole">
            <p:oleObj spid="_x0000_s1136643" name="Document" r:id="rId5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201768"/>
          <a:ext cx="7377113" cy="6584950"/>
        </p:xfrm>
        <a:graphic>
          <a:graphicData uri="http://schemas.openxmlformats.org/presentationml/2006/ole">
            <p:oleObj spid="_x0000_s1137666" name="Document" r:id="rId3" imgW="8915590" imgH="7947218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163664" y="1766889"/>
          <a:ext cx="7265988" cy="1804987"/>
        </p:xfrm>
        <a:graphic>
          <a:graphicData uri="http://schemas.openxmlformats.org/presentationml/2006/ole">
            <p:oleObj spid="_x0000_s1138690" name="Document" r:id="rId3" imgW="9082553" imgH="22431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019201" y="2643182"/>
          <a:ext cx="7339013" cy="4827588"/>
        </p:xfrm>
        <a:graphic>
          <a:graphicData uri="http://schemas.openxmlformats.org/presentationml/2006/ole">
            <p:oleObj spid="_x0000_s1138691" name="Document" r:id="rId4" imgW="9173951" imgH="59953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2120936"/>
          <a:ext cx="7473950" cy="6523038"/>
        </p:xfrm>
        <a:graphic>
          <a:graphicData uri="http://schemas.openxmlformats.org/presentationml/2006/ole">
            <p:oleObj spid="_x0000_s1139714" name="Document" r:id="rId3" imgW="8829950" imgH="77611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571472" y="1285860"/>
          <a:ext cx="6789738" cy="815975"/>
        </p:xfrm>
        <a:graphic>
          <a:graphicData uri="http://schemas.openxmlformats.org/presentationml/2006/ole">
            <p:oleObj spid="_x0000_s1139715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85852" y="1071546"/>
          <a:ext cx="7058025" cy="3595688"/>
        </p:xfrm>
        <a:graphic>
          <a:graphicData uri="http://schemas.openxmlformats.org/presentationml/2006/ole">
            <p:oleObj spid="_x0000_s1140738" name="Document" r:id="rId3" imgW="8238309" imgH="44021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变化与导数、导数的运算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244628" y="2428868"/>
          <a:ext cx="7327900" cy="7413625"/>
        </p:xfrm>
        <a:graphic>
          <a:graphicData uri="http://schemas.openxmlformats.org/presentationml/2006/ole">
            <p:oleObj spid="_x0000_s1140739" name="Document" r:id="rId4" imgW="8413983" imgH="85203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导数在研究函数中的应用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000100" y="1646238"/>
          <a:ext cx="7302500" cy="4352925"/>
        </p:xfrm>
        <a:graphic>
          <a:graphicData uri="http://schemas.openxmlformats.org/presentationml/2006/ole">
            <p:oleObj spid="_x0000_s1141762" name="Document" r:id="rId3" imgW="8032396" imgH="4792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66827" y="1098579"/>
          <a:ext cx="7291387" cy="6473825"/>
        </p:xfrm>
        <a:graphic>
          <a:graphicData uri="http://schemas.openxmlformats.org/presentationml/2006/ole">
            <p:oleObj spid="_x0000_s666626" name="Document" r:id="rId3" imgW="8022606" imgH="713317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4264" y="714356"/>
          <a:ext cx="7473950" cy="5657850"/>
        </p:xfrm>
        <a:graphic>
          <a:graphicData uri="http://schemas.openxmlformats.org/presentationml/2006/ole">
            <p:oleObj spid="_x0000_s1142786" name="Document" r:id="rId4" imgW="9484487" imgH="8318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285860"/>
          <a:ext cx="7826375" cy="3097213"/>
        </p:xfrm>
        <a:graphic>
          <a:graphicData uri="http://schemas.openxmlformats.org/presentationml/2006/ole">
            <p:oleObj spid="_x0000_s1143810" name="Document" r:id="rId4" imgW="8994394" imgH="356911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85852" y="4297373"/>
          <a:ext cx="7010400" cy="560387"/>
        </p:xfrm>
        <a:graphic>
          <a:graphicData uri="http://schemas.openxmlformats.org/presentationml/2006/ole">
            <p:oleObj spid="_x0000_s1143811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214422"/>
          <a:ext cx="7534275" cy="4535487"/>
        </p:xfrm>
        <a:graphic>
          <a:graphicData uri="http://schemas.openxmlformats.org/presentationml/2006/ole">
            <p:oleObj spid="_x0000_s1144834" name="Document" r:id="rId4" imgW="8684578" imgH="57538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09664" y="1096963"/>
          <a:ext cx="7448550" cy="4975225"/>
        </p:xfrm>
        <a:graphic>
          <a:graphicData uri="http://schemas.openxmlformats.org/presentationml/2006/ole">
            <p:oleObj spid="_x0000_s1145858" name="Document" r:id="rId4" imgW="8866293" imgH="58966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928670"/>
          <a:ext cx="7826375" cy="3522663"/>
        </p:xfrm>
        <a:graphic>
          <a:graphicData uri="http://schemas.openxmlformats.org/presentationml/2006/ole">
            <p:oleObj spid="_x0000_s1146882" name="Document" r:id="rId4" imgW="8994394" imgH="40698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815998"/>
          <a:ext cx="7716838" cy="5827712"/>
        </p:xfrm>
        <a:graphic>
          <a:graphicData uri="http://schemas.openxmlformats.org/presentationml/2006/ole">
            <p:oleObj spid="_x0000_s1147906" name="Document" r:id="rId4" imgW="8902996" imgH="6943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1030312"/>
          <a:ext cx="7716838" cy="5827712"/>
        </p:xfrm>
        <a:graphic>
          <a:graphicData uri="http://schemas.openxmlformats.org/presentationml/2006/ole">
            <p:oleObj spid="_x0000_s1148930" name="Document" r:id="rId4" imgW="8893641" imgH="69536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1244626"/>
          <a:ext cx="7716838" cy="5827712"/>
        </p:xfrm>
        <a:graphic>
          <a:graphicData uri="http://schemas.openxmlformats.org/presentationml/2006/ole">
            <p:oleObj spid="_x0000_s1149954" name="Document" r:id="rId4" imgW="8883925" imgH="69633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071546"/>
          <a:ext cx="7450137" cy="3011488"/>
        </p:xfrm>
        <a:graphic>
          <a:graphicData uri="http://schemas.openxmlformats.org/presentationml/2006/ole">
            <p:oleObj spid="_x0000_s1150978" name="Document" r:id="rId4" imgW="8579146" imgH="346888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4084649"/>
          <a:ext cx="7010400" cy="987425"/>
        </p:xfrm>
        <a:graphic>
          <a:graphicData uri="http://schemas.openxmlformats.org/presentationml/2006/ole">
            <p:oleObj spid="_x0000_s1150979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1152545"/>
          <a:ext cx="7302500" cy="5133975"/>
        </p:xfrm>
        <a:graphic>
          <a:graphicData uri="http://schemas.openxmlformats.org/presentationml/2006/ole">
            <p:oleObj spid="_x0000_s1152002" name="Document" r:id="rId4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138265" y="1030304"/>
          <a:ext cx="7291387" cy="4827588"/>
        </p:xfrm>
        <a:graphic>
          <a:graphicData uri="http://schemas.openxmlformats.org/presentationml/2006/ole">
            <p:oleObj spid="_x0000_s677890" name="Document" r:id="rId3" imgW="8044187" imgH="531253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5087955"/>
          <a:ext cx="7083425" cy="841375"/>
        </p:xfrm>
        <a:graphic>
          <a:graphicData uri="http://schemas.openxmlformats.org/presentationml/2006/ole">
            <p:oleObj spid="_x0000_s677891" name="Document" r:id="rId6" imgW="7477670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20783"/>
          <a:ext cx="7826375" cy="3522663"/>
        </p:xfrm>
        <a:graphic>
          <a:graphicData uri="http://schemas.openxmlformats.org/presentationml/2006/ole">
            <p:oleObj spid="_x0000_s1153026" name="Document" r:id="rId4" imgW="8994394" imgH="40763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000155"/>
          <a:ext cx="7302500" cy="6643687"/>
        </p:xfrm>
        <a:graphic>
          <a:graphicData uri="http://schemas.openxmlformats.org/presentationml/2006/ole">
            <p:oleObj spid="_x0000_s1154050" name="Document" r:id="rId4" imgW="8431982" imgH="76336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214469"/>
          <a:ext cx="7302500" cy="6643687"/>
        </p:xfrm>
        <a:graphic>
          <a:graphicData uri="http://schemas.openxmlformats.org/presentationml/2006/ole">
            <p:oleObj spid="_x0000_s1155074" name="Document" r:id="rId4" imgW="8431982" imgH="763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071546"/>
          <a:ext cx="7450137" cy="3011488"/>
        </p:xfrm>
        <a:graphic>
          <a:graphicData uri="http://schemas.openxmlformats.org/presentationml/2006/ole">
            <p:oleObj spid="_x0000_s1156098" name="Document" r:id="rId4" imgW="8569791" imgH="34735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3370269"/>
          <a:ext cx="7010400" cy="987425"/>
        </p:xfrm>
        <a:graphic>
          <a:graphicData uri="http://schemas.openxmlformats.org/presentationml/2006/ole">
            <p:oleObj spid="_x0000_s1156099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225577"/>
          <a:ext cx="7450138" cy="6132513"/>
        </p:xfrm>
        <a:graphic>
          <a:graphicData uri="http://schemas.openxmlformats.org/presentationml/2006/ole">
            <p:oleObj spid="_x0000_s1157122" name="Document" r:id="rId4" imgW="8868092" imgH="72690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131892"/>
          <a:ext cx="7450137" cy="3011488"/>
        </p:xfrm>
        <a:graphic>
          <a:graphicData uri="http://schemas.openxmlformats.org/presentationml/2006/ole">
            <p:oleObj spid="_x0000_s1158146" name="Document" r:id="rId4" imgW="8560435" imgH="34782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22390" y="1071546"/>
          <a:ext cx="7450138" cy="6132513"/>
        </p:xfrm>
        <a:graphic>
          <a:graphicData uri="http://schemas.openxmlformats.org/presentationml/2006/ole">
            <p:oleObj spid="_x0000_s1159170" name="Document" r:id="rId4" imgW="8868092" imgH="72795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71546"/>
          <a:ext cx="7450138" cy="6132513"/>
        </p:xfrm>
        <a:graphic>
          <a:graphicData uri="http://schemas.openxmlformats.org/presentationml/2006/ole">
            <p:oleObj spid="_x0000_s1160194" name="Document" r:id="rId4" imgW="8868092" imgH="72907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17591" y="1142984"/>
          <a:ext cx="7826375" cy="3097213"/>
        </p:xfrm>
        <a:graphic>
          <a:graphicData uri="http://schemas.openxmlformats.org/presentationml/2006/ole">
            <p:oleObj spid="_x0000_s1161218" name="Document" r:id="rId4" imgW="8994394" imgH="35737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95377" y="1147784"/>
          <a:ext cx="7534275" cy="5353050"/>
        </p:xfrm>
        <a:graphic>
          <a:graphicData uri="http://schemas.openxmlformats.org/presentationml/2006/ole">
            <p:oleObj spid="_x0000_s1162242" name="Document" r:id="rId4" imgW="8967766" imgH="63443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43013" y="1219200"/>
          <a:ext cx="7035800" cy="4572000"/>
        </p:xfrm>
        <a:graphic>
          <a:graphicData uri="http://schemas.openxmlformats.org/presentationml/2006/ole">
            <p:oleObj spid="_x0000_s678916" name="Document" r:id="rId5" imgW="7648884" imgH="49607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2540" y="1142984"/>
          <a:ext cx="7448550" cy="4975225"/>
        </p:xfrm>
        <a:graphic>
          <a:graphicData uri="http://schemas.openxmlformats.org/presentationml/2006/ole">
            <p:oleObj spid="_x0000_s1163266" name="Document" r:id="rId4" imgW="8856578" imgH="59045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192221"/>
          <a:ext cx="7826375" cy="3522663"/>
        </p:xfrm>
        <a:graphic>
          <a:graphicData uri="http://schemas.openxmlformats.org/presentationml/2006/ole">
            <p:oleObj spid="_x0000_s1164290" name="Document" r:id="rId4" imgW="8994394" imgH="407635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475" y="3071810"/>
          <a:ext cx="7010400" cy="987425"/>
        </p:xfrm>
        <a:graphic>
          <a:graphicData uri="http://schemas.openxmlformats.org/presentationml/2006/ole">
            <p:oleObj spid="_x0000_s1164291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4348" y="1173188"/>
          <a:ext cx="7716838" cy="5827712"/>
        </p:xfrm>
        <a:graphic>
          <a:graphicData uri="http://schemas.openxmlformats.org/presentationml/2006/ole">
            <p:oleObj spid="_x0000_s1165314" name="Document" r:id="rId4" imgW="8893641" imgH="69536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4348" y="1173188"/>
          <a:ext cx="7716838" cy="5827712"/>
        </p:xfrm>
        <a:graphic>
          <a:graphicData uri="http://schemas.openxmlformats.org/presentationml/2006/ole">
            <p:oleObj spid="_x0000_s1166338" name="Document" r:id="rId4" imgW="8883925" imgH="69633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071546"/>
          <a:ext cx="7450137" cy="3011488"/>
        </p:xfrm>
        <a:graphic>
          <a:graphicData uri="http://schemas.openxmlformats.org/presentationml/2006/ole">
            <p:oleObj spid="_x0000_s1167362" name="Document" r:id="rId4" imgW="8569791" imgH="34735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1223983"/>
          <a:ext cx="7302500" cy="5133975"/>
        </p:xfrm>
        <a:graphic>
          <a:graphicData uri="http://schemas.openxmlformats.org/presentationml/2006/ole">
            <p:oleObj spid="_x0000_s1168386" name="Document" r:id="rId4" imgW="8447101" imgH="5811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71546"/>
          <a:ext cx="7302500" cy="5133975"/>
        </p:xfrm>
        <a:graphic>
          <a:graphicData uri="http://schemas.openxmlformats.org/presentationml/2006/ole">
            <p:oleObj spid="_x0000_s1169410" name="Document" r:id="rId4" imgW="8447101" imgH="63401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2363" y="1122363"/>
          <a:ext cx="7364413" cy="3522662"/>
        </p:xfrm>
        <a:graphic>
          <a:graphicData uri="http://schemas.openxmlformats.org/presentationml/2006/ole">
            <p:oleObj spid="_x0000_s1170434" name="Document" r:id="rId4" imgW="8503619" imgH="404793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76376" y="3727459"/>
          <a:ext cx="7010400" cy="987425"/>
        </p:xfrm>
        <a:graphic>
          <a:graphicData uri="http://schemas.openxmlformats.org/presentationml/2006/ole">
            <p:oleObj spid="_x0000_s1170435" name="Document" r:id="rId5" imgW="7509335" imgH="1057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285907"/>
          <a:ext cx="7302500" cy="6643687"/>
        </p:xfrm>
        <a:graphic>
          <a:graphicData uri="http://schemas.openxmlformats.org/presentationml/2006/ole">
            <p:oleObj spid="_x0000_s1171458" name="Document" r:id="rId4" imgW="8431982" imgH="763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79515" y="1131892"/>
          <a:ext cx="7450137" cy="3011488"/>
        </p:xfrm>
        <a:graphic>
          <a:graphicData uri="http://schemas.openxmlformats.org/presentationml/2006/ole">
            <p:oleObj spid="_x0000_s1172482" name="Document" r:id="rId4" imgW="8560435" imgH="347826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939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39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847751" y="1122363"/>
          <a:ext cx="7510463" cy="5619750"/>
        </p:xfrm>
        <a:graphic>
          <a:graphicData uri="http://schemas.openxmlformats.org/presentationml/2006/ole">
            <p:oleObj spid="_x0000_s59402" name="Document" r:id="rId5" imgW="8035555" imgH="60170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分段函数</a:t>
            </a:r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928662" y="1500174"/>
          <a:ext cx="7572375" cy="5351462"/>
        </p:xfrm>
        <a:graphic>
          <a:graphicData uri="http://schemas.openxmlformats.org/presentationml/2006/ole">
            <p:oleObj spid="_x0000_s679938" name="Document" r:id="rId3" imgW="9309590" imgH="653373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71546"/>
          <a:ext cx="7450138" cy="6132513"/>
        </p:xfrm>
        <a:graphic>
          <a:graphicData uri="http://schemas.openxmlformats.org/presentationml/2006/ole">
            <p:oleObj spid="_x0000_s1173506" name="Document" r:id="rId4" imgW="8868092" imgH="72795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82701"/>
          <a:ext cx="7450138" cy="6132513"/>
        </p:xfrm>
        <a:graphic>
          <a:graphicData uri="http://schemas.openxmlformats.org/presentationml/2006/ole">
            <p:oleObj spid="_x0000_s1174530" name="Document" r:id="rId4" imgW="8868092" imgH="72907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131892"/>
          <a:ext cx="7450137" cy="3011488"/>
        </p:xfrm>
        <a:graphic>
          <a:graphicData uri="http://schemas.openxmlformats.org/presentationml/2006/ole">
            <p:oleObj spid="_x0000_s1175554" name="Document" r:id="rId4" imgW="8554378" imgH="34784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928670"/>
          <a:ext cx="7450138" cy="6132513"/>
        </p:xfrm>
        <a:graphic>
          <a:graphicData uri="http://schemas.openxmlformats.org/presentationml/2006/ole">
            <p:oleObj spid="_x0000_s1176578" name="Document" r:id="rId4" imgW="8868092" imgH="72907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941412"/>
          <a:ext cx="7375525" cy="6059488"/>
        </p:xfrm>
        <a:graphic>
          <a:graphicData uri="http://schemas.openxmlformats.org/presentationml/2006/ole">
            <p:oleObj spid="_x0000_s1177602" name="Document" r:id="rId4" imgW="8868092" imgH="73018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189043"/>
          <a:ext cx="7826375" cy="3097213"/>
        </p:xfrm>
        <a:graphic>
          <a:graphicData uri="http://schemas.openxmlformats.org/presentationml/2006/ole">
            <p:oleObj spid="_x0000_s1178626" name="Document" r:id="rId4" imgW="8994394" imgH="35784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90588" y="928670"/>
          <a:ext cx="7534275" cy="5876925"/>
        </p:xfrm>
        <a:graphic>
          <a:graphicData uri="http://schemas.openxmlformats.org/presentationml/2006/ole">
            <p:oleObj spid="_x0000_s1179650" name="Document" r:id="rId4" imgW="9418278" imgH="80961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71546"/>
          <a:ext cx="7450138" cy="5303838"/>
        </p:xfrm>
        <a:graphic>
          <a:graphicData uri="http://schemas.openxmlformats.org/presentationml/2006/ole">
            <p:oleObj spid="_x0000_s1180674" name="Document" r:id="rId4" imgW="9009507" imgH="7340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4440" y="1195388"/>
          <a:ext cx="7486650" cy="3522662"/>
        </p:xfrm>
        <a:graphic>
          <a:graphicData uri="http://schemas.openxmlformats.org/presentationml/2006/ole">
            <p:oleObj spid="_x0000_s1181698" name="Document" r:id="rId4" imgW="8640318" imgH="40536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4" y="1101750"/>
          <a:ext cx="7716838" cy="5827712"/>
        </p:xfrm>
        <a:graphic>
          <a:graphicData uri="http://schemas.openxmlformats.org/presentationml/2006/ole">
            <p:oleObj spid="_x0000_s1182722" name="Document" r:id="rId4" imgW="8883925" imgH="69633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285852" y="1412883"/>
          <a:ext cx="7023100" cy="3230563"/>
        </p:xfrm>
        <a:graphic>
          <a:graphicData uri="http://schemas.openxmlformats.org/presentationml/2006/ole">
            <p:oleObj spid="_x0000_s680962" name="Document" r:id="rId5" imgW="7730175" imgH="35595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4" y="1101750"/>
          <a:ext cx="7716838" cy="5827712"/>
        </p:xfrm>
        <a:graphic>
          <a:graphicData uri="http://schemas.openxmlformats.org/presentationml/2006/ole">
            <p:oleObj spid="_x0000_s1183746" name="Document" r:id="rId4" imgW="8874570" imgH="69727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4" y="815998"/>
          <a:ext cx="7716838" cy="5827712"/>
        </p:xfrm>
        <a:graphic>
          <a:graphicData uri="http://schemas.openxmlformats.org/presentationml/2006/ole">
            <p:oleObj spid="_x0000_s1184770" name="Document" r:id="rId4" imgW="8864854" imgH="7340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4" y="1173188"/>
          <a:ext cx="7716838" cy="5827712"/>
        </p:xfrm>
        <a:graphic>
          <a:graphicData uri="http://schemas.openxmlformats.org/presentationml/2006/ole">
            <p:oleObj spid="_x0000_s1185794" name="Document" r:id="rId4" imgW="8855498" imgH="73512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8077" y="1131892"/>
          <a:ext cx="7450137" cy="3011488"/>
        </p:xfrm>
        <a:graphic>
          <a:graphicData uri="http://schemas.openxmlformats.org/presentationml/2006/ole">
            <p:oleObj spid="_x0000_s1186818" name="Document" r:id="rId4" imgW="8560435" imgH="35712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5714" y="919183"/>
          <a:ext cx="7302500" cy="5510213"/>
        </p:xfrm>
        <a:graphic>
          <a:graphicData uri="http://schemas.openxmlformats.org/presentationml/2006/ole">
            <p:oleObj spid="_x0000_s1187842" name="Document" r:id="rId4" imgW="8562954" imgH="7340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4276" y="858858"/>
          <a:ext cx="7302500" cy="5499100"/>
        </p:xfrm>
        <a:graphic>
          <a:graphicData uri="http://schemas.openxmlformats.org/presentationml/2006/ole">
            <p:oleObj spid="_x0000_s1188866" name="Document" r:id="rId4" imgW="8562954" imgH="7340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7425" y="923948"/>
          <a:ext cx="7302500" cy="5791200"/>
        </p:xfrm>
        <a:graphic>
          <a:graphicData uri="http://schemas.openxmlformats.org/presentationml/2006/ole">
            <p:oleObj spid="_x0000_s1189890" name="Document" r:id="rId4" imgW="8693573" imgH="68642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7425" y="785794"/>
          <a:ext cx="7302500" cy="5791200"/>
        </p:xfrm>
        <a:graphic>
          <a:graphicData uri="http://schemas.openxmlformats.org/presentationml/2006/ole">
            <p:oleObj spid="_x0000_s1190914" name="Document" r:id="rId4" imgW="8684218" imgH="68743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7425" y="785794"/>
          <a:ext cx="7302500" cy="5791200"/>
        </p:xfrm>
        <a:graphic>
          <a:graphicData uri="http://schemas.openxmlformats.org/presentationml/2006/ole">
            <p:oleObj spid="_x0000_s1191938" name="Document" r:id="rId4" imgW="8674502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87425" y="995386"/>
          <a:ext cx="7302500" cy="5791200"/>
        </p:xfrm>
        <a:graphic>
          <a:graphicData uri="http://schemas.openxmlformats.org/presentationml/2006/ole">
            <p:oleObj spid="_x0000_s1192962" name="Document" r:id="rId4" imgW="8665146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571472" y="1573213"/>
          <a:ext cx="7718425" cy="2120900"/>
        </p:xfrm>
        <a:graphic>
          <a:graphicData uri="http://schemas.openxmlformats.org/presentationml/2006/ole">
            <p:oleObj spid="_x0000_s681986" name="Document" r:id="rId5" imgW="8152096" imgH="2252677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071538" y="2514621"/>
          <a:ext cx="7424738" cy="3986213"/>
        </p:xfrm>
        <a:graphic>
          <a:graphicData uri="http://schemas.openxmlformats.org/presentationml/2006/ole">
            <p:oleObj spid="_x0000_s681987" name="Document" r:id="rId6" imgW="8071524" imgH="43257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122363"/>
          <a:ext cx="7364413" cy="3522662"/>
        </p:xfrm>
        <a:graphic>
          <a:graphicData uri="http://schemas.openxmlformats.org/presentationml/2006/ole">
            <p:oleObj spid="_x0000_s1193986" name="Document" r:id="rId4" imgW="8503619" imgH="40482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5714" y="1071593"/>
          <a:ext cx="7302500" cy="6643687"/>
        </p:xfrm>
        <a:graphic>
          <a:graphicData uri="http://schemas.openxmlformats.org/presentationml/2006/ole">
            <p:oleObj spid="_x0000_s1195010" name="Document" r:id="rId4" imgW="8431982" imgH="763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928717"/>
          <a:ext cx="7302500" cy="6643687"/>
        </p:xfrm>
        <a:graphic>
          <a:graphicData uri="http://schemas.openxmlformats.org/presentationml/2006/ole">
            <p:oleObj spid="_x0000_s1196034" name="Document" r:id="rId4" imgW="8431982" imgH="763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928717"/>
          <a:ext cx="7302500" cy="6643687"/>
        </p:xfrm>
        <a:graphic>
          <a:graphicData uri="http://schemas.openxmlformats.org/presentationml/2006/ole">
            <p:oleObj spid="_x0000_s1197058" name="Document" r:id="rId4" imgW="8431982" imgH="763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9679" y="1142984"/>
          <a:ext cx="7705725" cy="5181600"/>
        </p:xfrm>
        <a:graphic>
          <a:graphicData uri="http://schemas.openxmlformats.org/presentationml/2006/ole">
            <p:oleObj spid="_x0000_s1198082" name="Document" r:id="rId3" imgW="8375824" imgH="562153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286380" y="2243072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递增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357818" y="295745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递减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072066" y="3786190"/>
            <a:ext cx="642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≥0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5000628" y="4714884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≤0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2928926" y="5643578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7" grpId="0"/>
      <p:bldP spid="12" grpId="0"/>
      <p:bldP spid="13" grpId="0"/>
      <p:bldP spid="14" grpId="0"/>
    </p:bld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85786" y="857232"/>
          <a:ext cx="7704138" cy="6048375"/>
        </p:xfrm>
        <a:graphic>
          <a:graphicData uri="http://schemas.openxmlformats.org/presentationml/2006/ole">
            <p:oleObj spid="_x0000_s1199106" name="Document" r:id="rId3" imgW="8505059" imgH="665404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572132" y="1528692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)&lt;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551736" y="2957452"/>
            <a:ext cx="1091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)&gt;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929322" y="4357694"/>
            <a:ext cx="1357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)&gt;0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3714744" y="4671964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)&lt;0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53"/>
          <p:cNvSpPr>
            <a:spLocks noChangeArrowheads="1"/>
          </p:cNvSpPr>
          <p:nvPr/>
        </p:nvSpPr>
        <p:spPr bwMode="auto">
          <a:xfrm>
            <a:off x="5929322" y="5500702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)&lt;0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3714744" y="5857892"/>
            <a:ext cx="1357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)&gt;0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7" grpId="0"/>
      <p:bldP spid="12" grpId="0"/>
      <p:bldP spid="13" grpId="0"/>
      <p:bldP spid="15" grpId="0"/>
      <p:bldP spid="16" grpId="0"/>
    </p:bld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11266" y="1142984"/>
          <a:ext cx="7704138" cy="6048375"/>
        </p:xfrm>
        <a:graphic>
          <a:graphicData uri="http://schemas.openxmlformats.org/presentationml/2006/ole">
            <p:oleObj spid="_x0000_s1200130" name="Document" r:id="rId3" imgW="8505059" imgH="665512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89022" y="3273434"/>
          <a:ext cx="6826250" cy="1512888"/>
        </p:xfrm>
        <a:graphic>
          <a:graphicData uri="http://schemas.openxmlformats.org/presentationml/2006/ole">
            <p:oleObj spid="_x0000_s1201154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357290" y="2265364"/>
          <a:ext cx="7058025" cy="1377950"/>
        </p:xfrm>
        <a:graphic>
          <a:graphicData uri="http://schemas.openxmlformats.org/presentationml/2006/ole">
            <p:oleObj spid="_x0000_s1201155" name="Document" r:id="rId4" imgW="7871842" imgH="1544797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4013" y="4198955"/>
          <a:ext cx="6791325" cy="1730375"/>
        </p:xfrm>
        <a:graphic>
          <a:graphicData uri="http://schemas.openxmlformats.org/presentationml/2006/ole">
            <p:oleObj spid="_x0000_s1201156" name="Document" r:id="rId5" imgW="7472256" imgH="191776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2786058"/>
          <a:ext cx="7010400" cy="925512"/>
        </p:xfrm>
        <a:graphic>
          <a:graphicData uri="http://schemas.openxmlformats.org/presentationml/2006/ole">
            <p:oleObj spid="_x0000_s1202178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311301" y="1412876"/>
          <a:ext cx="7046913" cy="2230438"/>
        </p:xfrm>
        <a:graphic>
          <a:graphicData uri="http://schemas.openxmlformats.org/presentationml/2006/ole">
            <p:oleObj spid="_x0000_s1202179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79525" y="4143380"/>
          <a:ext cx="6913563" cy="1633537"/>
        </p:xfrm>
        <a:graphic>
          <a:graphicData uri="http://schemas.openxmlformats.org/presentationml/2006/ole">
            <p:oleObj spid="_x0000_s1202180" name="Document" r:id="rId5" imgW="7512934" imgH="178276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3071810"/>
          <a:ext cx="7010400" cy="927100"/>
        </p:xfrm>
        <a:graphic>
          <a:graphicData uri="http://schemas.openxmlformats.org/presentationml/2006/ole">
            <p:oleObj spid="_x0000_s1203202" name="Document" r:id="rId3" imgW="7503575" imgH="99218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00100" y="1371599"/>
          <a:ext cx="7740650" cy="1914525"/>
        </p:xfrm>
        <a:graphic>
          <a:graphicData uri="http://schemas.openxmlformats.org/presentationml/2006/ole">
            <p:oleObj spid="_x0000_s1203203" name="Document" r:id="rId4" imgW="8661908" imgH="2141466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844956"/>
          <a:ext cx="7558088" cy="4084638"/>
        </p:xfrm>
        <a:graphic>
          <a:graphicData uri="http://schemas.openxmlformats.org/presentationml/2006/ole">
            <p:oleObj spid="_x0000_s1203204" name="Document" r:id="rId6" imgW="8343065" imgH="44939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66827" y="1071546"/>
          <a:ext cx="7291387" cy="6473825"/>
        </p:xfrm>
        <a:graphic>
          <a:graphicData uri="http://schemas.openxmlformats.org/presentationml/2006/ole">
            <p:oleObj spid="_x0000_s685058" name="Document" r:id="rId3" imgW="8022606" imgH="713317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677993"/>
          <a:ext cx="7194550" cy="2608263"/>
        </p:xfrm>
        <a:graphic>
          <a:graphicData uri="http://schemas.openxmlformats.org/presentationml/2006/ole">
            <p:oleObj spid="_x0000_s1204226" name="Document" r:id="rId3" imgW="8304906" imgH="2997433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01683" y="3427420"/>
          <a:ext cx="6827837" cy="1073150"/>
        </p:xfrm>
        <a:graphic>
          <a:graphicData uri="http://schemas.openxmlformats.org/presentationml/2006/ole">
            <p:oleObj spid="_x0000_s1204227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42976" y="4429132"/>
          <a:ext cx="7375525" cy="2865437"/>
        </p:xfrm>
        <a:graphic>
          <a:graphicData uri="http://schemas.openxmlformats.org/presentationml/2006/ole">
            <p:oleObj spid="_x0000_s1204228" name="Document" r:id="rId6" imgW="8647874" imgH="33452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2888" y="1200157"/>
          <a:ext cx="6973888" cy="3157537"/>
        </p:xfrm>
        <a:graphic>
          <a:graphicData uri="http://schemas.openxmlformats.org/presentationml/2006/ole">
            <p:oleObj spid="_x0000_s1205250" name="Document" r:id="rId3" imgW="788768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3070230"/>
          <a:ext cx="6826250" cy="1073150"/>
        </p:xfrm>
        <a:graphic>
          <a:graphicData uri="http://schemas.openxmlformats.org/presentationml/2006/ole">
            <p:oleObj spid="_x0000_s1205251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9200" y="4040229"/>
          <a:ext cx="7278688" cy="5389563"/>
        </p:xfrm>
        <a:graphic>
          <a:graphicData uri="http://schemas.openxmlformats.org/presentationml/2006/ole">
            <p:oleObj spid="_x0000_s1205252" name="Document" r:id="rId6" imgW="8363944" imgH="61979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85852" y="1214422"/>
          <a:ext cx="6962775" cy="3157538"/>
        </p:xfrm>
        <a:graphic>
          <a:graphicData uri="http://schemas.openxmlformats.org/presentationml/2006/ole">
            <p:oleObj spid="_x0000_s1206274" name="Document" r:id="rId3" imgW="787832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17584" y="3070230"/>
          <a:ext cx="6826250" cy="1073150"/>
        </p:xfrm>
        <a:graphic>
          <a:graphicData uri="http://schemas.openxmlformats.org/presentationml/2006/ole">
            <p:oleObj spid="_x0000_s1206275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57290" y="4468843"/>
          <a:ext cx="7169150" cy="3389313"/>
        </p:xfrm>
        <a:graphic>
          <a:graphicData uri="http://schemas.openxmlformats.org/presentationml/2006/ole">
            <p:oleObj spid="_x0000_s1206276" name="Document" r:id="rId6" imgW="8402103" imgH="39518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85852" y="1142984"/>
          <a:ext cx="6962775" cy="3157538"/>
        </p:xfrm>
        <a:graphic>
          <a:graphicData uri="http://schemas.openxmlformats.org/presentationml/2006/ole">
            <p:oleObj spid="_x0000_s1207298" name="Document" r:id="rId3" imgW="7878321" imgH="357992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85786" y="3284544"/>
          <a:ext cx="6826250" cy="1073150"/>
        </p:xfrm>
        <a:graphic>
          <a:graphicData uri="http://schemas.openxmlformats.org/presentationml/2006/ole">
            <p:oleObj spid="_x0000_s120729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85852" y="4468843"/>
          <a:ext cx="7169150" cy="3389313"/>
        </p:xfrm>
        <a:graphic>
          <a:graphicData uri="http://schemas.openxmlformats.org/presentationml/2006/ole">
            <p:oleObj spid="_x0000_s1207300" name="Document" r:id="rId6" imgW="8402103" imgH="39514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1140" y="1814514"/>
          <a:ext cx="7291388" cy="1828800"/>
        </p:xfrm>
        <a:graphic>
          <a:graphicData uri="http://schemas.openxmlformats.org/presentationml/2006/ole">
            <p:oleObj spid="_x0000_s1208322" name="Document" r:id="rId3" imgW="8421182" imgH="210029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5197" y="3286124"/>
          <a:ext cx="6950075" cy="549275"/>
        </p:xfrm>
        <a:graphic>
          <a:graphicData uri="http://schemas.openxmlformats.org/presentationml/2006/ole">
            <p:oleObj spid="_x0000_s1208323" name="Document" r:id="rId4" imgW="7541733" imgH="604815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384702"/>
          <a:ext cx="6718300" cy="2901950"/>
        </p:xfrm>
        <a:graphic>
          <a:graphicData uri="http://schemas.openxmlformats.org/presentationml/2006/ole">
            <p:oleObj spid="_x0000_s1208324" name="Document" r:id="rId6" imgW="7954999" imgH="3446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214422"/>
          <a:ext cx="7083425" cy="2012950"/>
        </p:xfrm>
        <a:graphic>
          <a:graphicData uri="http://schemas.openxmlformats.org/presentationml/2006/ole">
            <p:oleObj spid="_x0000_s1209346" name="Document" r:id="rId4" imgW="8433782" imgH="238145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071813"/>
          <a:ext cx="6973887" cy="757237"/>
        </p:xfrm>
        <a:graphic>
          <a:graphicData uri="http://schemas.openxmlformats.org/presentationml/2006/ole">
            <p:oleObj spid="_x0000_s1209347" name="Document" r:id="rId5" imgW="7587452" imgH="819740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14414" y="3927500"/>
          <a:ext cx="7192963" cy="3073400"/>
        </p:xfrm>
        <a:graphic>
          <a:graphicData uri="http://schemas.openxmlformats.org/presentationml/2006/ole">
            <p:oleObj spid="_x0000_s1209348" name="Document" r:id="rId6" imgW="8995114" imgH="38149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导数与函数的单调性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确定函数的单调区间或讨论函数的单调性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3475" y="1785955"/>
          <a:ext cx="7291388" cy="4071937"/>
        </p:xfrm>
        <a:graphic>
          <a:graphicData uri="http://schemas.openxmlformats.org/presentationml/2006/ole">
            <p:oleObj spid="_x0000_s1210370" name="Document" r:id="rId3" imgW="8292307" imgH="46106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4414" y="4635522"/>
          <a:ext cx="7231063" cy="1865312"/>
        </p:xfrm>
        <a:graphic>
          <a:graphicData uri="http://schemas.openxmlformats.org/presentationml/2006/ole">
            <p:oleObj spid="_x0000_s1210371" name="Document" r:id="rId5" imgW="8101154" imgH="2081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0100" y="1142984"/>
          <a:ext cx="7448550" cy="5035550"/>
        </p:xfrm>
        <a:graphic>
          <a:graphicData uri="http://schemas.openxmlformats.org/presentationml/2006/ole">
            <p:oleObj spid="_x0000_s1211394" name="Document" r:id="rId4" imgW="7976598" imgH="57457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3978" y="1071546"/>
          <a:ext cx="7448550" cy="5035550"/>
        </p:xfrm>
        <a:graphic>
          <a:graphicData uri="http://schemas.openxmlformats.org/presentationml/2006/ole">
            <p:oleObj spid="_x0000_s1212418" name="Document" r:id="rId4" imgW="7976598" imgH="65381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214414" y="1285860"/>
          <a:ext cx="6900863" cy="4791075"/>
        </p:xfrm>
        <a:graphic>
          <a:graphicData uri="http://schemas.openxmlformats.org/presentationml/2006/ole">
            <p:oleObj spid="_x0000_s684034" name="Document" r:id="rId4" imgW="7588096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3978" y="1108094"/>
          <a:ext cx="7448550" cy="5035550"/>
        </p:xfrm>
        <a:graphic>
          <a:graphicData uri="http://schemas.openxmlformats.org/presentationml/2006/ole">
            <p:oleObj spid="_x0000_s1213442" name="Document" r:id="rId4" imgW="7976598" imgH="65373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9612" cy="4889500"/>
        </p:xfrm>
        <a:graphic>
          <a:graphicData uri="http://schemas.openxmlformats.org/presentationml/2006/ole">
            <p:oleObj spid="_x0000_s1214466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58875" y="1350978"/>
          <a:ext cx="7265988" cy="4292600"/>
        </p:xfrm>
        <a:graphic>
          <a:graphicData uri="http://schemas.openxmlformats.org/presentationml/2006/ole">
            <p:oleObj spid="_x0000_s1215490" name="Document" r:id="rId3" imgW="7683928" imgH="4530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85850" y="1104924"/>
          <a:ext cx="7485063" cy="5681662"/>
        </p:xfrm>
        <a:graphic>
          <a:graphicData uri="http://schemas.openxmlformats.org/presentationml/2006/ole">
            <p:oleObj spid="_x0000_s1216514" name="Document" r:id="rId4" imgW="8257388" imgH="62511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已知函数的单调性求参数的范围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812956"/>
          <a:ext cx="7680325" cy="5973762"/>
        </p:xfrm>
        <a:graphic>
          <a:graphicData uri="http://schemas.openxmlformats.org/presentationml/2006/ole">
            <p:oleObj spid="_x0000_s1217538" name="Document" r:id="rId3" imgW="8721640" imgH="67834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052534"/>
          <a:ext cx="7620000" cy="5376862"/>
        </p:xfrm>
        <a:graphic>
          <a:graphicData uri="http://schemas.openxmlformats.org/presentationml/2006/ole">
            <p:oleObj spid="_x0000_s1218562" name="Document" r:id="rId4" imgW="8662988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23966" y="1195410"/>
          <a:ext cx="7620000" cy="5376862"/>
        </p:xfrm>
        <a:graphic>
          <a:graphicData uri="http://schemas.openxmlformats.org/presentationml/2006/ole">
            <p:oleObj spid="_x0000_s1219586" name="Document" r:id="rId4" imgW="8662988" imgH="6764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2000240"/>
          <a:ext cx="7242175" cy="3241675"/>
        </p:xfrm>
        <a:graphic>
          <a:graphicData uri="http://schemas.openxmlformats.org/presentationml/2006/ole">
            <p:oleObj spid="_x0000_s1220610" name="Document" r:id="rId4" imgW="7989918" imgH="3568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65228" y="1162075"/>
          <a:ext cx="7607300" cy="5838825"/>
        </p:xfrm>
        <a:graphic>
          <a:graphicData uri="http://schemas.openxmlformats.org/presentationml/2006/ole">
            <p:oleObj spid="_x0000_s1221634" name="Document" r:id="rId3" imgW="7934119" imgH="6400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857224" y="2786101"/>
          <a:ext cx="7802562" cy="6143625"/>
        </p:xfrm>
        <a:graphic>
          <a:graphicData uri="http://schemas.openxmlformats.org/presentationml/2006/ole">
            <p:oleObj spid="_x0000_s1222658" name="Document" r:id="rId3" imgW="8368264" imgH="657699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385781" y="1881181"/>
          <a:ext cx="6900863" cy="547687"/>
        </p:xfrm>
        <a:graphic>
          <a:graphicData uri="http://schemas.openxmlformats.org/presentationml/2006/ole">
            <p:oleObj spid="_x0000_s1222659" name="Document" r:id="rId5" imgW="749385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1571612"/>
          <a:ext cx="7083425" cy="841375"/>
        </p:xfrm>
        <a:graphic>
          <a:graphicData uri="http://schemas.openxmlformats.org/presentationml/2006/ole">
            <p:oleObj spid="_x0000_s686083" name="Document" r:id="rId5" imgW="7477670" imgH="898623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43013" y="2357430"/>
          <a:ext cx="7035800" cy="4572000"/>
        </p:xfrm>
        <a:graphic>
          <a:graphicData uri="http://schemas.openxmlformats.org/presentationml/2006/ole">
            <p:oleObj spid="_x0000_s686084" name="Document" r:id="rId6" imgW="7639532" imgH="49611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函数单调性的简单应用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595460"/>
          <a:ext cx="7681913" cy="5048250"/>
        </p:xfrm>
        <a:graphic>
          <a:graphicData uri="http://schemas.openxmlformats.org/presentationml/2006/ole">
            <p:oleObj spid="_x0000_s1223682" name="Document" r:id="rId3" imgW="8118793" imgH="53367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1224706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1598617"/>
          <a:ext cx="7010400" cy="2401887"/>
        </p:xfrm>
        <a:graphic>
          <a:graphicData uri="http://schemas.openxmlformats.org/presentationml/2006/ole">
            <p:oleObj spid="_x0000_s1224707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1123975"/>
          <a:ext cx="7461250" cy="5876925"/>
        </p:xfrm>
        <a:graphic>
          <a:graphicData uri="http://schemas.openxmlformats.org/presentationml/2006/ole">
            <p:oleObj spid="_x0000_s1225730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1266851"/>
          <a:ext cx="7461250" cy="5876925"/>
        </p:xfrm>
        <a:graphic>
          <a:graphicData uri="http://schemas.openxmlformats.org/presentationml/2006/ole">
            <p:oleObj spid="_x0000_s1226754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1409727"/>
          <a:ext cx="7461250" cy="5876925"/>
        </p:xfrm>
        <a:graphic>
          <a:graphicData uri="http://schemas.openxmlformats.org/presentationml/2006/ole">
            <p:oleObj spid="_x0000_s1227778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228802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60450" y="928670"/>
          <a:ext cx="7364413" cy="5424488"/>
        </p:xfrm>
        <a:graphic>
          <a:graphicData uri="http://schemas.openxmlformats.org/presentationml/2006/ole">
            <p:oleObj spid="_x0000_s1229826" name="Document" r:id="rId3" imgW="7784365" imgH="629439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87454" y="2552735"/>
          <a:ext cx="7656512" cy="5876925"/>
        </p:xfrm>
        <a:graphic>
          <a:graphicData uri="http://schemas.openxmlformats.org/presentationml/2006/ole">
            <p:oleObj spid="_x0000_s1230850" name="Document" r:id="rId4" imgW="8833189" imgH="7549929" progId="Word.Document.8">
              <p:embed/>
            </p:oleObj>
          </a:graphicData>
        </a:graphic>
      </p:graphicFrame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571472" y="1214437"/>
          <a:ext cx="7205663" cy="2071687"/>
        </p:xfrm>
        <a:graphic>
          <a:graphicData uri="http://schemas.openxmlformats.org/presentationml/2006/ole">
            <p:oleObj spid="_x0000_s1230851" name="Document" r:id="rId5" imgW="7712367" imgH="22288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87454" y="1285860"/>
          <a:ext cx="7656512" cy="5876925"/>
        </p:xfrm>
        <a:graphic>
          <a:graphicData uri="http://schemas.openxmlformats.org/presentationml/2006/ole">
            <p:oleObj spid="_x0000_s1231874" name="Document" r:id="rId4" imgW="8833189" imgH="75499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503390"/>
          <a:ext cx="7412038" cy="5926138"/>
        </p:xfrm>
        <a:graphic>
          <a:graphicData uri="http://schemas.openxmlformats.org/presentationml/2006/ole">
            <p:oleObj spid="_x0000_s1232898" name="Document" r:id="rId3" imgW="8691054" imgH="6918665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19200" y="1779588"/>
          <a:ext cx="7059613" cy="4986337"/>
        </p:xfrm>
        <a:graphic>
          <a:graphicData uri="http://schemas.openxmlformats.org/presentationml/2006/ole">
            <p:oleObj spid="_x0000_s522242" name="Document" r:id="rId3" imgW="7767223" imgH="549326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2.</a:t>
            </a:r>
            <a:r>
              <a:rPr lang="zh-CN" altLang="en-US" sz="2400" b="1" dirty="0" smtClean="0"/>
              <a:t>定义域概念不清致误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1203351" y="3373443"/>
          <a:ext cx="7083425" cy="841375"/>
        </p:xfrm>
        <a:graphic>
          <a:graphicData uri="http://schemas.openxmlformats.org/presentationml/2006/ole">
            <p:oleObj spid="_x0000_s522243" name="Document" r:id="rId6" imgW="7477670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6027" y="2071678"/>
          <a:ext cx="7485063" cy="4706938"/>
        </p:xfrm>
        <a:graphic>
          <a:graphicData uri="http://schemas.openxmlformats.org/presentationml/2006/ole">
            <p:oleObj spid="_x0000_s1233922" name="Document" r:id="rId3" imgW="9357466" imgH="593770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500034" y="1428736"/>
          <a:ext cx="7010400" cy="815975"/>
        </p:xfrm>
        <a:graphic>
          <a:graphicData uri="http://schemas.openxmlformats.org/presentationml/2006/ole">
            <p:oleObj spid="_x0000_s1233923" name="Document" r:id="rId4" imgW="7607611" imgH="8985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7152" y="1071546"/>
          <a:ext cx="7302500" cy="5033962"/>
        </p:xfrm>
        <a:graphic>
          <a:graphicData uri="http://schemas.openxmlformats.org/presentationml/2006/ole">
            <p:oleObj spid="_x0000_s1234946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7140" y="1214422"/>
          <a:ext cx="7473950" cy="4754563"/>
        </p:xfrm>
        <a:graphic>
          <a:graphicData uri="http://schemas.openxmlformats.org/presentationml/2006/ole">
            <p:oleObj spid="_x0000_s1235970" name="Document" r:id="rId3" imgW="8624485" imgH="556276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0016" y="1214422"/>
          <a:ext cx="7473950" cy="4754563"/>
        </p:xfrm>
        <a:graphic>
          <a:graphicData uri="http://schemas.openxmlformats.org/presentationml/2006/ole">
            <p:oleObj spid="_x0000_s1236994" name="Document" r:id="rId3" imgW="8624485" imgH="557862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214422"/>
          <a:ext cx="7302500" cy="5033962"/>
        </p:xfrm>
        <a:graphic>
          <a:graphicData uri="http://schemas.openxmlformats.org/presentationml/2006/ole">
            <p:oleObj spid="_x0000_s1238018" name="Document" r:id="rId3" imgW="8434502" imgH="578498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174771"/>
          <a:ext cx="7473950" cy="5254625"/>
        </p:xfrm>
        <a:graphic>
          <a:graphicData uri="http://schemas.openxmlformats.org/presentationml/2006/ole">
            <p:oleObj spid="_x0000_s1239042" name="Document" r:id="rId3" imgW="8762661" imgH="67549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071546"/>
          <a:ext cx="7473950" cy="5670550"/>
        </p:xfrm>
        <a:graphic>
          <a:graphicData uri="http://schemas.openxmlformats.org/presentationml/2006/ole">
            <p:oleObj spid="_x0000_s1240066" name="Document" r:id="rId3" imgW="8887164" imgH="673912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857232"/>
          <a:ext cx="7473950" cy="5670550"/>
        </p:xfrm>
        <a:graphic>
          <a:graphicData uri="http://schemas.openxmlformats.org/presentationml/2006/ole">
            <p:oleObj spid="_x0000_s1241090" name="Document" r:id="rId3" imgW="8887164" imgH="753911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973160"/>
          <a:ext cx="7473950" cy="5670550"/>
        </p:xfrm>
        <a:graphic>
          <a:graphicData uri="http://schemas.openxmlformats.org/presentationml/2006/ole">
            <p:oleObj spid="_x0000_s1242114" name="Document" r:id="rId3" imgW="8887164" imgH="754992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116036"/>
          <a:ext cx="7473950" cy="5670550"/>
        </p:xfrm>
        <a:graphic>
          <a:graphicData uri="http://schemas.openxmlformats.org/presentationml/2006/ole">
            <p:oleObj spid="_x0000_s1243138" name="Document" r:id="rId3" imgW="8887164" imgH="756110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71538" y="1357298"/>
          <a:ext cx="7364413" cy="5449887"/>
        </p:xfrm>
        <a:graphic>
          <a:graphicData uri="http://schemas.openxmlformats.org/presentationml/2006/ole">
            <p:oleObj spid="_x0000_s523268" name="Document" r:id="rId4" imgW="8495963" imgH="6261196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导数与函数的极值、最值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利用导数解决函数的极值问题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3475" y="1714488"/>
          <a:ext cx="7291388" cy="4071937"/>
        </p:xfrm>
        <a:graphic>
          <a:graphicData uri="http://schemas.openxmlformats.org/presentationml/2006/ole">
            <p:oleObj spid="_x0000_s1244162" name="Document" r:id="rId3" imgW="8292307" imgH="461027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4414" y="4564084"/>
          <a:ext cx="7231063" cy="1865312"/>
        </p:xfrm>
        <a:graphic>
          <a:graphicData uri="http://schemas.openxmlformats.org/presentationml/2006/ole">
            <p:oleObj spid="_x0000_s1244163" name="Document" r:id="rId5" imgW="8101154" imgH="2081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730272"/>
          <a:ext cx="7680325" cy="5913438"/>
        </p:xfrm>
        <a:graphic>
          <a:graphicData uri="http://schemas.openxmlformats.org/presentationml/2006/ole">
            <p:oleObj spid="_x0000_s1245186" name="Document" r:id="rId4" imgW="8354225" imgH="69341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1060450"/>
          <a:ext cx="7450138" cy="5668963"/>
        </p:xfrm>
        <a:graphic>
          <a:graphicData uri="http://schemas.openxmlformats.org/presentationml/2006/ole">
            <p:oleObj spid="_x0000_s1246210" name="Document" r:id="rId4" imgW="8101514" imgH="61514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1060450"/>
          <a:ext cx="7450138" cy="5668963"/>
        </p:xfrm>
        <a:graphic>
          <a:graphicData uri="http://schemas.openxmlformats.org/presentationml/2006/ole">
            <p:oleObj spid="_x0000_s1247234" name="Document" r:id="rId4" imgW="8101514" imgH="6151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1189061"/>
          <a:ext cx="7450138" cy="5668963"/>
        </p:xfrm>
        <a:graphic>
          <a:graphicData uri="http://schemas.openxmlformats.org/presentationml/2006/ole">
            <p:oleObj spid="_x0000_s1248258" name="Document" r:id="rId4" imgW="8101514" imgH="6151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9612" cy="4889500"/>
        </p:xfrm>
        <a:graphic>
          <a:graphicData uri="http://schemas.openxmlformats.org/presentationml/2006/ole">
            <p:oleObj spid="_x0000_s1249282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58875" y="1350978"/>
          <a:ext cx="7265988" cy="4292600"/>
        </p:xfrm>
        <a:graphic>
          <a:graphicData uri="http://schemas.openxmlformats.org/presentationml/2006/ole">
            <p:oleObj spid="_x0000_s1250306" name="Document" r:id="rId3" imgW="7683928" imgH="453071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30341" y="1033486"/>
          <a:ext cx="7485063" cy="5681662"/>
        </p:xfrm>
        <a:graphic>
          <a:graphicData uri="http://schemas.openxmlformats.org/presentationml/2006/ole">
            <p:oleObj spid="_x0000_s1251330" name="Document" r:id="rId4" imgW="8257388" imgH="6251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利用导数解决函数的最值问题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 考向</a:t>
            </a:r>
            <a:r>
              <a:rPr lang="en-US" dirty="0" smtClean="0"/>
              <a:t>1</a:t>
            </a:r>
            <a:r>
              <a:rPr lang="zh-CN" altLang="en-US" dirty="0" smtClean="0"/>
              <a:t>　　　闭区间上函数的最值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2976" y="2451100"/>
          <a:ext cx="7412038" cy="5973763"/>
        </p:xfrm>
        <a:graphic>
          <a:graphicData uri="http://schemas.openxmlformats.org/presentationml/2006/ole">
            <p:oleObj spid="_x0000_s1252354" name="Document" r:id="rId3" imgW="8553658" imgH="68632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60490" y="4683157"/>
          <a:ext cx="7412038" cy="3389313"/>
        </p:xfrm>
        <a:graphic>
          <a:graphicData uri="http://schemas.openxmlformats.org/presentationml/2006/ole">
            <p:oleObj spid="_x0000_s1252355" name="Document" r:id="rId5" imgW="8821314" imgH="40172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1785926"/>
          <a:ext cx="6656387" cy="4827588"/>
        </p:xfrm>
        <a:graphic>
          <a:graphicData uri="http://schemas.openxmlformats.org/presentationml/2006/ole">
            <p:oleObj spid="_x0000_s525314" name="Document" r:id="rId4" imgW="7767583" imgH="5631152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052534"/>
          <a:ext cx="7620000" cy="5376862"/>
        </p:xfrm>
        <a:graphic>
          <a:graphicData uri="http://schemas.openxmlformats.org/presentationml/2006/ole">
            <p:oleObj spid="_x0000_s1253378" name="Document" r:id="rId4" imgW="8662988" imgH="6764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2000240"/>
          <a:ext cx="7242175" cy="3241675"/>
        </p:xfrm>
        <a:graphic>
          <a:graphicData uri="http://schemas.openxmlformats.org/presentationml/2006/ole">
            <p:oleObj spid="_x0000_s1254402" name="Document" r:id="rId4" imgW="7989918" imgH="3568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可转化为函数最值的问题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666898"/>
          <a:ext cx="7681913" cy="5048250"/>
        </p:xfrm>
        <a:graphic>
          <a:graphicData uri="http://schemas.openxmlformats.org/presentationml/2006/ole">
            <p:oleObj spid="_x0000_s1255426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2" y="3500438"/>
          <a:ext cx="7205663" cy="2071688"/>
        </p:xfrm>
        <a:graphic>
          <a:graphicData uri="http://schemas.openxmlformats.org/presentationml/2006/ole">
            <p:oleObj spid="_x0000_s1256450" name="Document" r:id="rId3" imgW="7712367" imgH="22288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357298"/>
          <a:ext cx="7010400" cy="2401887"/>
        </p:xfrm>
        <a:graphic>
          <a:graphicData uri="http://schemas.openxmlformats.org/presentationml/2006/ole">
            <p:oleObj spid="_x0000_s1256451" name="Document" r:id="rId4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857232"/>
          <a:ext cx="7461250" cy="5876925"/>
        </p:xfrm>
        <a:graphic>
          <a:graphicData uri="http://schemas.openxmlformats.org/presentationml/2006/ole">
            <p:oleObj spid="_x0000_s1257474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1214422"/>
          <a:ext cx="7461250" cy="5876925"/>
        </p:xfrm>
        <a:graphic>
          <a:graphicData uri="http://schemas.openxmlformats.org/presentationml/2006/ole">
            <p:oleObj spid="_x0000_s1258498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259522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 实际应用中的函数最值问题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738336"/>
          <a:ext cx="7681913" cy="5048250"/>
        </p:xfrm>
        <a:graphic>
          <a:graphicData uri="http://schemas.openxmlformats.org/presentationml/2006/ole">
            <p:oleObj spid="_x0000_s1260546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357298"/>
          <a:ext cx="7010400" cy="2401887"/>
        </p:xfrm>
        <a:graphic>
          <a:graphicData uri="http://schemas.openxmlformats.org/presentationml/2006/ole">
            <p:oleObj spid="_x0000_s1261570" name="Document" r:id="rId3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981099"/>
          <a:ext cx="7461250" cy="5876925"/>
        </p:xfrm>
        <a:graphic>
          <a:graphicData uri="http://schemas.openxmlformats.org/presentationml/2006/ole">
            <p:oleObj spid="_x0000_s1262594" name="Document" r:id="rId3" imgW="8479500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57290" y="1142984"/>
          <a:ext cx="6594475" cy="5668963"/>
        </p:xfrm>
        <a:graphic>
          <a:graphicData uri="http://schemas.openxmlformats.org/presentationml/2006/ole">
            <p:oleObj spid="_x0000_s526338" name="Document" r:id="rId4" imgW="7580542" imgH="6523655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263618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函数极值与最值的综合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952650"/>
          <a:ext cx="7681913" cy="5048250"/>
        </p:xfrm>
        <a:graphic>
          <a:graphicData uri="http://schemas.openxmlformats.org/presentationml/2006/ole">
            <p:oleObj spid="_x0000_s1264642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347814" y="3598881"/>
          <a:ext cx="7010400" cy="2401887"/>
        </p:xfrm>
        <a:graphic>
          <a:graphicData uri="http://schemas.openxmlformats.org/presentationml/2006/ole">
            <p:oleObj spid="_x0000_s1264643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114446"/>
          <a:ext cx="7461250" cy="5314950"/>
        </p:xfrm>
        <a:graphic>
          <a:graphicData uri="http://schemas.openxmlformats.org/presentationml/2006/ole">
            <p:oleObj spid="_x0000_s1265666" name="Document" r:id="rId3" imgW="8607933" imgH="6115435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1023960"/>
          <a:ext cx="7461250" cy="5548312"/>
        </p:xfrm>
        <a:graphic>
          <a:graphicData uri="http://schemas.openxmlformats.org/presentationml/2006/ole">
            <p:oleObj spid="_x0000_s1266690" name="Document" r:id="rId3" imgW="8606494" imgH="638185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85926"/>
          <a:ext cx="6950075" cy="4851400"/>
        </p:xfrm>
        <a:graphic>
          <a:graphicData uri="http://schemas.openxmlformats.org/presentationml/2006/ole">
            <p:oleObj spid="_x0000_s1267714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500174"/>
          <a:ext cx="7681913" cy="5048250"/>
        </p:xfrm>
        <a:graphic>
          <a:graphicData uri="http://schemas.openxmlformats.org/presentationml/2006/ole">
            <p:oleObj spid="_x0000_s1268738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114446"/>
          <a:ext cx="7461250" cy="5314950"/>
        </p:xfrm>
        <a:graphic>
          <a:graphicData uri="http://schemas.openxmlformats.org/presentationml/2006/ole">
            <p:oleObj spid="_x0000_s1269762" name="Document" r:id="rId3" imgW="8598218" imgH="694390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09663" y="793772"/>
          <a:ext cx="7461250" cy="5778500"/>
        </p:xfrm>
        <a:graphic>
          <a:graphicData uri="http://schemas.openxmlformats.org/presentationml/2006/ole">
            <p:oleObj spid="_x0000_s1270786" name="Document" r:id="rId3" imgW="8749348" imgH="714254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08086"/>
          <a:ext cx="7461250" cy="5778500"/>
        </p:xfrm>
        <a:graphic>
          <a:graphicData uri="http://schemas.openxmlformats.org/presentationml/2006/ole">
            <p:oleObj spid="_x0000_s1271810" name="Document" r:id="rId3" imgW="8749348" imgH="71522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50913" y="1646238"/>
          <a:ext cx="7546975" cy="4621212"/>
        </p:xfrm>
        <a:graphic>
          <a:graphicData uri="http://schemas.openxmlformats.org/presentationml/2006/ole">
            <p:oleObj spid="_x0000_s1272834" name="Document" r:id="rId3" imgW="9126453" imgH="556132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39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735040" y="1285860"/>
          <a:ext cx="7766050" cy="5900738"/>
        </p:xfrm>
        <a:graphic>
          <a:graphicData uri="http://schemas.openxmlformats.org/presentationml/2006/ole">
            <p:oleObj spid="_x0000_s481282" name="Document" r:id="rId5" imgW="8437692" imgH="64026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357290" y="2620963"/>
          <a:ext cx="7035800" cy="4876800"/>
        </p:xfrm>
        <a:graphic>
          <a:graphicData uri="http://schemas.openxmlformats.org/presentationml/2006/ole">
            <p:oleObj spid="_x0000_s527362" name="Document" r:id="rId4" imgW="8238422" imgH="5686596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781050" y="1390650"/>
          <a:ext cx="6888163" cy="828675"/>
        </p:xfrm>
        <a:graphic>
          <a:graphicData uri="http://schemas.openxmlformats.org/presentationml/2006/ole">
            <p:oleObj spid="_x0000_s527363" name="Document" r:id="rId5" imgW="7477670" imgH="90330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1285860"/>
          <a:ext cx="7546975" cy="4887912"/>
        </p:xfrm>
        <a:graphic>
          <a:graphicData uri="http://schemas.openxmlformats.org/presentationml/2006/ole">
            <p:oleObj spid="_x0000_s1273858" name="Document" r:id="rId3" imgW="9126453" imgH="588398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1238" y="890588"/>
          <a:ext cx="7486650" cy="5888037"/>
        </p:xfrm>
        <a:graphic>
          <a:graphicData uri="http://schemas.openxmlformats.org/presentationml/2006/ole">
            <p:oleObj spid="_x0000_s1274882" name="Document" r:id="rId3" imgW="9361424" imgH="743059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57316" y="1142984"/>
          <a:ext cx="7486650" cy="5888037"/>
        </p:xfrm>
        <a:graphic>
          <a:graphicData uri="http://schemas.openxmlformats.org/presentationml/2006/ole">
            <p:oleObj spid="_x0000_s1275906" name="Document" r:id="rId3" imgW="9351708" imgH="744177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1000108"/>
          <a:ext cx="7607300" cy="5267325"/>
        </p:xfrm>
        <a:graphic>
          <a:graphicData uri="http://schemas.openxmlformats.org/presentationml/2006/ole">
            <p:oleObj spid="_x0000_s1276930" name="Document" r:id="rId3" imgW="9053407" imgH="62434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8662" y="1071546"/>
          <a:ext cx="7681912" cy="5327650"/>
        </p:xfrm>
        <a:graphic>
          <a:graphicData uri="http://schemas.openxmlformats.org/presentationml/2006/ole">
            <p:oleObj spid="_x0000_s1277954" name="Document" r:id="rId3" imgW="9143725" imgH="654733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导数的应用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利用导数解决不等式问题</a:t>
            </a:r>
            <a:endParaRPr lang="en-US" altLang="zh-CN" dirty="0" smtClean="0"/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考向</a:t>
            </a:r>
            <a:r>
              <a:rPr lang="en-US" dirty="0" smtClean="0"/>
              <a:t>1</a:t>
            </a:r>
            <a:r>
              <a:rPr lang="zh-CN" altLang="en-US" dirty="0" smtClean="0"/>
              <a:t>　　　证明不等式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8264" y="2071707"/>
          <a:ext cx="7291388" cy="4071937"/>
        </p:xfrm>
        <a:graphic>
          <a:graphicData uri="http://schemas.openxmlformats.org/presentationml/2006/ole">
            <p:oleObj spid="_x0000_s1278978" name="Document" r:id="rId3" imgW="8292307" imgH="461027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9200" y="4289448"/>
          <a:ext cx="7229475" cy="2425700"/>
        </p:xfrm>
        <a:graphic>
          <a:graphicData uri="http://schemas.openxmlformats.org/presentationml/2006/ole">
            <p:oleObj spid="_x0000_s1278979" name="Document" r:id="rId5" imgW="8220309" imgH="27468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63641" y="785794"/>
          <a:ext cx="7680325" cy="5913438"/>
        </p:xfrm>
        <a:graphic>
          <a:graphicData uri="http://schemas.openxmlformats.org/presentationml/2006/ole">
            <p:oleObj spid="_x0000_s1280002" name="Document" r:id="rId4" imgW="8354225" imgH="7528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903309"/>
          <a:ext cx="7450138" cy="5668963"/>
        </p:xfrm>
        <a:graphic>
          <a:graphicData uri="http://schemas.openxmlformats.org/presentationml/2006/ole">
            <p:oleObj spid="_x0000_s1281026" name="Document" r:id="rId4" imgW="8101514" imgH="69341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928670"/>
          <a:ext cx="7450138" cy="5668963"/>
        </p:xfrm>
        <a:graphic>
          <a:graphicData uri="http://schemas.openxmlformats.org/presentationml/2006/ole">
            <p:oleObj spid="_x0000_s1282050" name="Document" r:id="rId4" imgW="8101514" imgH="73304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357290" y="1719263"/>
          <a:ext cx="6827838" cy="4913312"/>
        </p:xfrm>
        <a:graphic>
          <a:graphicData uri="http://schemas.openxmlformats.org/presentationml/2006/ole">
            <p:oleObj spid="_x0000_s528386" name="Document" r:id="rId3" imgW="8260004" imgH="590549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66838" y="2803525"/>
          <a:ext cx="7119938" cy="4829175"/>
        </p:xfrm>
        <a:graphic>
          <a:graphicData uri="http://schemas.openxmlformats.org/presentationml/2006/ole">
            <p:oleObj spid="_x0000_s528387" name="Document" r:id="rId5" imgW="8692715" imgH="59058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9612" cy="4889500"/>
        </p:xfrm>
        <a:graphic>
          <a:graphicData uri="http://schemas.openxmlformats.org/presentationml/2006/ole">
            <p:oleObj spid="_x0000_s1283074" name="Document" r:id="rId3" imgW="778112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571480"/>
            <a:ext cx="7920038" cy="5399088"/>
          </a:xfrm>
        </p:spPr>
        <p:txBody>
          <a:bodyPr/>
          <a:lstStyle/>
          <a:p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确定使不等式恒成立的参数的范围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2000240"/>
          <a:ext cx="7412038" cy="5973763"/>
        </p:xfrm>
        <a:graphic>
          <a:graphicData uri="http://schemas.openxmlformats.org/presentationml/2006/ole">
            <p:oleObj spid="_x0000_s1284098" name="Document" r:id="rId3" imgW="8553658" imgH="68628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60490" y="4572008"/>
          <a:ext cx="7412038" cy="3389313"/>
        </p:xfrm>
        <a:graphic>
          <a:graphicData uri="http://schemas.openxmlformats.org/presentationml/2006/ole">
            <p:oleObj spid="_x0000_s1284099" name="Document" r:id="rId5" imgW="8821314" imgH="40237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23966" y="1052534"/>
          <a:ext cx="7620000" cy="5376862"/>
        </p:xfrm>
        <a:graphic>
          <a:graphicData uri="http://schemas.openxmlformats.org/presentationml/2006/ole">
            <p:oleObj spid="_x0000_s1285122" name="Document" r:id="rId4" imgW="8662988" imgH="67834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23966" y="1052534"/>
          <a:ext cx="7620000" cy="5376862"/>
        </p:xfrm>
        <a:graphic>
          <a:graphicData uri="http://schemas.openxmlformats.org/presentationml/2006/ole">
            <p:oleObj spid="_x0000_s1286146" name="Document" r:id="rId4" imgW="8662988" imgH="67932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2000240"/>
          <a:ext cx="7242175" cy="3241675"/>
        </p:xfrm>
        <a:graphic>
          <a:graphicData uri="http://schemas.openxmlformats.org/presentationml/2006/ole">
            <p:oleObj spid="_x0000_s1287170" name="Document" r:id="rId4" imgW="7989918" imgH="35687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与逻辑相关的不等式问题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1666898"/>
          <a:ext cx="7681913" cy="5048250"/>
        </p:xfrm>
        <a:graphic>
          <a:graphicData uri="http://schemas.openxmlformats.org/presentationml/2006/ole">
            <p:oleObj spid="_x0000_s1288194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357298"/>
          <a:ext cx="7010400" cy="2401887"/>
        </p:xfrm>
        <a:graphic>
          <a:graphicData uri="http://schemas.openxmlformats.org/presentationml/2006/ole">
            <p:oleObj spid="_x0000_s1289218" name="Document" r:id="rId3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82716" y="1052537"/>
          <a:ext cx="7461250" cy="5876925"/>
        </p:xfrm>
        <a:graphic>
          <a:graphicData uri="http://schemas.openxmlformats.org/presentationml/2006/ole">
            <p:oleObj spid="_x0000_s1290242" name="Document" r:id="rId3" imgW="8623135" imgH="665332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766785"/>
          <a:ext cx="7461250" cy="5876925"/>
        </p:xfrm>
        <a:graphic>
          <a:graphicData uri="http://schemas.openxmlformats.org/presentationml/2006/ole">
            <p:oleObj spid="_x0000_s1291266" name="Document" r:id="rId3" imgW="8479500" imgH="733049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928670"/>
          <a:ext cx="7583487" cy="5449887"/>
        </p:xfrm>
        <a:graphic>
          <a:graphicData uri="http://schemas.openxmlformats.org/presentationml/2006/ole">
            <p:oleObj spid="_x0000_s1292290" name="Document" r:id="rId3" imgW="8635735" imgH="6614080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87465" y="2784503"/>
          <a:ext cx="7485063" cy="4645025"/>
        </p:xfrm>
        <a:graphic>
          <a:graphicData uri="http://schemas.openxmlformats.org/presentationml/2006/ole">
            <p:oleObj spid="_x0000_s529410" name="Document" r:id="rId3" imgW="8864649" imgH="550262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571472" y="1612893"/>
          <a:ext cx="6791325" cy="815975"/>
        </p:xfrm>
        <a:graphic>
          <a:graphicData uri="http://schemas.openxmlformats.org/presentationml/2006/ole">
            <p:oleObj spid="_x0000_s529411" name="Document" r:id="rId5" imgW="7477670" imgH="9033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探究点二　利用导数研究方程</a:t>
            </a:r>
            <a:endParaRPr lang="en-US" altLang="zh-CN" dirty="0" smtClean="0"/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考向</a:t>
            </a:r>
            <a:r>
              <a:rPr lang="en-US" dirty="0" smtClean="0"/>
              <a:t>1</a:t>
            </a:r>
            <a:r>
              <a:rPr lang="zh-CN" altLang="en-US" dirty="0" smtClean="0"/>
              <a:t>　　确定方程根的个数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2" y="2452716"/>
          <a:ext cx="7681913" cy="5048250"/>
        </p:xfrm>
        <a:graphic>
          <a:graphicData uri="http://schemas.openxmlformats.org/presentationml/2006/ole">
            <p:oleObj spid="_x0000_s1293314" name="Document" r:id="rId3" imgW="8118793" imgH="53371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384303"/>
          <a:ext cx="7010400" cy="2401887"/>
        </p:xfrm>
        <a:graphic>
          <a:graphicData uri="http://schemas.openxmlformats.org/presentationml/2006/ole">
            <p:oleObj spid="_x0000_s1294338" name="Document" r:id="rId3" imgW="7607611" imgH="2617983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785794"/>
          <a:ext cx="7461250" cy="5876925"/>
        </p:xfrm>
        <a:graphic>
          <a:graphicData uri="http://schemas.openxmlformats.org/presentationml/2006/ole">
            <p:oleObj spid="_x0000_s1295362" name="Document" r:id="rId3" imgW="8479500" imgH="693412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52537"/>
          <a:ext cx="7461250" cy="5876925"/>
        </p:xfrm>
        <a:graphic>
          <a:graphicData uri="http://schemas.openxmlformats.org/presentationml/2006/ole">
            <p:oleObj spid="_x0000_s1296386" name="Document" r:id="rId3" imgW="8479500" imgH="693448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714356"/>
          <a:ext cx="7461250" cy="5876925"/>
        </p:xfrm>
        <a:graphic>
          <a:graphicData uri="http://schemas.openxmlformats.org/presentationml/2006/ole">
            <p:oleObj spid="_x0000_s1297410" name="Document" r:id="rId3" imgW="8479500" imgH="733049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285860"/>
          <a:ext cx="6950075" cy="4851400"/>
        </p:xfrm>
        <a:graphic>
          <a:graphicData uri="http://schemas.openxmlformats.org/presentationml/2006/ole">
            <p:oleObj spid="_x0000_s1298434" name="Document" r:id="rId3" imgW="7793724" imgH="5381050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根据方程的根确定参数的取值范围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7100" y="1857364"/>
          <a:ext cx="7680325" cy="2889250"/>
        </p:xfrm>
        <a:graphic>
          <a:graphicData uri="http://schemas.openxmlformats.org/presentationml/2006/ole">
            <p:oleObj spid="_x0000_s1299458" name="Document" r:id="rId3" imgW="8233269" imgH="309211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347814" y="3813195"/>
          <a:ext cx="7010400" cy="2401887"/>
        </p:xfrm>
        <a:graphic>
          <a:graphicData uri="http://schemas.openxmlformats.org/presentationml/2006/ole">
            <p:oleObj spid="_x0000_s1299459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185884"/>
          <a:ext cx="7461250" cy="5314950"/>
        </p:xfrm>
        <a:graphic>
          <a:graphicData uri="http://schemas.openxmlformats.org/presentationml/2006/ole">
            <p:oleObj spid="_x0000_s1300482" name="Document" r:id="rId3" imgW="8598218" imgH="612372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14488"/>
          <a:ext cx="6950075" cy="4851400"/>
        </p:xfrm>
        <a:graphic>
          <a:graphicData uri="http://schemas.openxmlformats.org/presentationml/2006/ole">
            <p:oleObj spid="_x0000_s1301506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00108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方程的根在曲线切线问题中的应用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63641" y="1857364"/>
          <a:ext cx="7680325" cy="2889250"/>
        </p:xfrm>
        <a:graphic>
          <a:graphicData uri="http://schemas.openxmlformats.org/presentationml/2006/ole">
            <p:oleObj spid="_x0000_s1302530" name="Document" r:id="rId3" imgW="8233269" imgH="309247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4313261"/>
          <a:ext cx="7010400" cy="2401887"/>
        </p:xfrm>
        <a:graphic>
          <a:graphicData uri="http://schemas.openxmlformats.org/presentationml/2006/ole">
            <p:oleObj spid="_x0000_s1302531" name="Document" r:id="rId5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54139" y="1231900"/>
          <a:ext cx="7132637" cy="3303588"/>
        </p:xfrm>
        <a:graphic>
          <a:graphicData uri="http://schemas.openxmlformats.org/presentationml/2006/ole">
            <p:oleObj spid="_x0000_s530434" name="Document" r:id="rId3" imgW="8231588" imgH="420437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6878" y="4700604"/>
          <a:ext cx="7034212" cy="1085850"/>
        </p:xfrm>
        <a:graphic>
          <a:graphicData uri="http://schemas.openxmlformats.org/presentationml/2006/ole">
            <p:oleObj spid="_x0000_s530435" name="Document" r:id="rId5" imgW="7620468" imgH="1189163" progId="Word.Document.8">
              <p:embed/>
            </p:oleObj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00108"/>
          <a:ext cx="7461250" cy="5314950"/>
        </p:xfrm>
        <a:graphic>
          <a:graphicData uri="http://schemas.openxmlformats.org/presentationml/2006/ole">
            <p:oleObj spid="_x0000_s1303554" name="Document" r:id="rId3" imgW="8588862" imgH="654733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071546"/>
          <a:ext cx="7461250" cy="5314950"/>
        </p:xfrm>
        <a:graphic>
          <a:graphicData uri="http://schemas.openxmlformats.org/presentationml/2006/ole">
            <p:oleObj spid="_x0000_s1304578" name="Document" r:id="rId3" imgW="8579146" imgH="655634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1" y="1714488"/>
          <a:ext cx="6950075" cy="4851400"/>
        </p:xfrm>
        <a:graphic>
          <a:graphicData uri="http://schemas.openxmlformats.org/presentationml/2006/ole">
            <p:oleObj spid="_x0000_s1305602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50913" y="1646238"/>
          <a:ext cx="7546975" cy="4621212"/>
        </p:xfrm>
        <a:graphic>
          <a:graphicData uri="http://schemas.openxmlformats.org/presentationml/2006/ole">
            <p:oleObj spid="_x0000_s1306626" name="Document" r:id="rId3" imgW="9126453" imgH="556889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1238" y="1041425"/>
          <a:ext cx="7486650" cy="5888037"/>
        </p:xfrm>
        <a:graphic>
          <a:graphicData uri="http://schemas.openxmlformats.org/presentationml/2006/ole">
            <p:oleObj spid="_x0000_s1307650" name="Document" r:id="rId3" imgW="9351708" imgH="744177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57316" y="1142984"/>
          <a:ext cx="7486650" cy="5888037"/>
        </p:xfrm>
        <a:graphic>
          <a:graphicData uri="http://schemas.openxmlformats.org/presentationml/2006/ole">
            <p:oleObj spid="_x0000_s1308674" name="Document" r:id="rId3" imgW="9342353" imgH="745295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1019195"/>
          <a:ext cx="7607300" cy="5267325"/>
        </p:xfrm>
        <a:graphic>
          <a:graphicData uri="http://schemas.openxmlformats.org/presentationml/2006/ole">
            <p:oleObj spid="_x0000_s1309698" name="Document" r:id="rId3" imgW="9053407" imgH="625243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0" y="1211287"/>
          <a:ext cx="7680325" cy="5718175"/>
        </p:xfrm>
        <a:graphic>
          <a:graphicData uri="http://schemas.openxmlformats.org/presentationml/2006/ole">
            <p:oleObj spid="_x0000_s1310722" name="Document" r:id="rId3" imgW="9434110" imgH="688189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41" y="1142984"/>
          <a:ext cx="7680325" cy="5718175"/>
        </p:xfrm>
        <a:graphic>
          <a:graphicData uri="http://schemas.openxmlformats.org/presentationml/2006/ole">
            <p:oleObj spid="_x0000_s1311746" name="Document" r:id="rId3" imgW="9433750" imgH="689162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41" y="928670"/>
          <a:ext cx="7680325" cy="5718175"/>
        </p:xfrm>
        <a:graphic>
          <a:graphicData uri="http://schemas.openxmlformats.org/presentationml/2006/ole">
            <p:oleObj spid="_x0000_s1312770" name="Document" r:id="rId3" imgW="9433750" imgH="694390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017622"/>
          <a:ext cx="7339013" cy="7412038"/>
        </p:xfrm>
        <a:graphic>
          <a:graphicData uri="http://schemas.openxmlformats.org/presentationml/2006/ole">
            <p:oleObj spid="_x0000_s531458" name="Document" r:id="rId3" imgW="8426182" imgH="852071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1090633"/>
          <a:ext cx="7607300" cy="5267325"/>
        </p:xfrm>
        <a:graphic>
          <a:graphicData uri="http://schemas.openxmlformats.org/presentationml/2006/ole">
            <p:oleObj spid="_x0000_s1313794" name="Document" r:id="rId3" imgW="9053407" imgH="627153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0" y="1068411"/>
          <a:ext cx="7680325" cy="5718175"/>
        </p:xfrm>
        <a:graphic>
          <a:graphicData uri="http://schemas.openxmlformats.org/presentationml/2006/ole">
            <p:oleObj spid="_x0000_s1314818" name="Document" r:id="rId3" imgW="9433750" imgH="689162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13" y="1136682"/>
          <a:ext cx="7607300" cy="6864350"/>
        </p:xfrm>
        <a:graphic>
          <a:graphicData uri="http://schemas.openxmlformats.org/presentationml/2006/ole">
            <p:oleObj spid="_x0000_s1315842" name="Document" r:id="rId3" imgW="9433750" imgH="854351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0" y="1142984"/>
          <a:ext cx="7680325" cy="5718175"/>
        </p:xfrm>
        <a:graphic>
          <a:graphicData uri="http://schemas.openxmlformats.org/presentationml/2006/ole">
            <p:oleObj spid="_x0000_s1316866" name="Document" r:id="rId3" imgW="9433750" imgH="695363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1090633"/>
          <a:ext cx="7607300" cy="5267325"/>
        </p:xfrm>
        <a:graphic>
          <a:graphicData uri="http://schemas.openxmlformats.org/presentationml/2006/ole">
            <p:oleObj spid="_x0000_s1317890" name="Document" r:id="rId3" imgW="9053407" imgH="628127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0" y="1854229"/>
          <a:ext cx="7680325" cy="5718175"/>
        </p:xfrm>
        <a:graphic>
          <a:graphicData uri="http://schemas.openxmlformats.org/presentationml/2006/ole">
            <p:oleObj spid="_x0000_s1318914" name="Document" r:id="rId3" imgW="9433750" imgH="690136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19120" y="1142984"/>
          <a:ext cx="7010400" cy="560388"/>
        </p:xfrm>
        <a:graphic>
          <a:graphicData uri="http://schemas.openxmlformats.org/presentationml/2006/ole">
            <p:oleObj spid="_x0000_s1318915" name="Document" r:id="rId4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解题模版　</a:t>
            </a:r>
            <a:r>
              <a:rPr lang="en-US" altLang="en-US" sz="2400" b="1" dirty="0" smtClean="0"/>
              <a:t> 2.</a:t>
            </a:r>
            <a:r>
              <a:rPr lang="zh-CN" altLang="en-US" sz="2400" b="1" dirty="0" smtClean="0"/>
              <a:t>函数导数解答题的一般解题步骤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063652" y="1719284"/>
          <a:ext cx="7437438" cy="4852988"/>
        </p:xfrm>
        <a:graphic>
          <a:graphicData uri="http://schemas.openxmlformats.org/presentationml/2006/ole">
            <p:oleObj spid="_x0000_s1319938" name="Document" r:id="rId3" imgW="8716243" imgH="56738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285852" y="4256106"/>
          <a:ext cx="6729412" cy="1816100"/>
        </p:xfrm>
        <a:graphic>
          <a:graphicData uri="http://schemas.openxmlformats.org/presentationml/2006/ole">
            <p:oleObj spid="_x0000_s1319939" name="Document" r:id="rId5" imgW="7773925" imgH="20876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928670"/>
          <a:ext cx="7375525" cy="6340475"/>
        </p:xfrm>
        <a:graphic>
          <a:graphicData uri="http://schemas.openxmlformats.org/presentationml/2006/ole">
            <p:oleObj spid="_x0000_s1320962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1043015"/>
          <a:ext cx="7291388" cy="6243637"/>
        </p:xfrm>
        <a:graphic>
          <a:graphicData uri="http://schemas.openxmlformats.org/presentationml/2006/ole">
            <p:oleObj spid="_x0000_s1321986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38264" y="1043015"/>
          <a:ext cx="7291388" cy="6243637"/>
        </p:xfrm>
        <a:graphic>
          <a:graphicData uri="http://schemas.openxmlformats.org/presentationml/2006/ole">
            <p:oleObj spid="_x0000_s1323010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160498"/>
          <a:ext cx="7339013" cy="7412038"/>
        </p:xfrm>
        <a:graphic>
          <a:graphicData uri="http://schemas.openxmlformats.org/presentationml/2006/ole">
            <p:oleObj spid="_x0000_s688130" name="Document" r:id="rId3" imgW="8435894" imgH="852071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142976" y="1500174"/>
          <a:ext cx="7034212" cy="4083050"/>
        </p:xfrm>
        <a:graphic>
          <a:graphicData uri="http://schemas.openxmlformats.org/presentationml/2006/ole">
            <p:oleObj spid="_x0000_s1324034" name="Document" r:id="rId4" imgW="8121313" imgH="46927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定积分与微积分基本定理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801832"/>
          <a:ext cx="7448550" cy="4413250"/>
        </p:xfrm>
        <a:graphic>
          <a:graphicData uri="http://schemas.openxmlformats.org/presentationml/2006/ole">
            <p:oleObj spid="_x0000_s1325058" name="Document" r:id="rId3" imgW="8070555" imgH="4800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5702" y="1243013"/>
          <a:ext cx="7473950" cy="5230812"/>
        </p:xfrm>
        <a:graphic>
          <a:graphicData uri="http://schemas.openxmlformats.org/presentationml/2006/ole">
            <p:oleObj spid="_x0000_s1326082" name="Document" r:id="rId4" imgW="9695709" imgH="64146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5" y="1489082"/>
          <a:ext cx="7424737" cy="3011488"/>
        </p:xfrm>
        <a:graphic>
          <a:graphicData uri="http://schemas.openxmlformats.org/presentationml/2006/ole">
            <p:oleObj spid="_x0000_s1327106" name="Document" r:id="rId4" imgW="8555098" imgH="346400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4154496"/>
          <a:ext cx="7010400" cy="560388"/>
        </p:xfrm>
        <a:graphic>
          <a:graphicData uri="http://schemas.openxmlformats.org/presentationml/2006/ole">
            <p:oleObj spid="_x0000_s1327107" name="Document" r:id="rId5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357298"/>
          <a:ext cx="7485063" cy="4938712"/>
        </p:xfrm>
        <a:graphic>
          <a:graphicData uri="http://schemas.openxmlformats.org/presentationml/2006/ole">
            <p:oleObj spid="_x0000_s1328130" name="Document" r:id="rId4" imgW="8639598" imgH="56806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5" y="1214422"/>
          <a:ext cx="7424737" cy="3011488"/>
        </p:xfrm>
        <a:graphic>
          <a:graphicData uri="http://schemas.openxmlformats.org/presentationml/2006/ole">
            <p:oleObj spid="_x0000_s1329154" name="Document" r:id="rId4" imgW="8555098" imgH="346400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3071810"/>
          <a:ext cx="7010400" cy="1316037"/>
        </p:xfrm>
        <a:graphic>
          <a:graphicData uri="http://schemas.openxmlformats.org/presentationml/2006/ole">
            <p:oleObj spid="_x0000_s1329155" name="Document" r:id="rId5" imgW="7518694" imgH="1408714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88" y="4562518"/>
          <a:ext cx="7485062" cy="4938712"/>
        </p:xfrm>
        <a:graphic>
          <a:graphicData uri="http://schemas.openxmlformats.org/presentationml/2006/ole">
            <p:oleObj spid="_x0000_s1329156" name="Document" r:id="rId6" imgW="8639598" imgH="56882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071546"/>
          <a:ext cx="7424738" cy="3717925"/>
        </p:xfrm>
        <a:graphic>
          <a:graphicData uri="http://schemas.openxmlformats.org/presentationml/2006/ole">
            <p:oleObj spid="_x0000_s1330178" name="Document" r:id="rId4" imgW="8699331" imgH="436476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705004" y="4684731"/>
          <a:ext cx="7010400" cy="1316037"/>
        </p:xfrm>
        <a:graphic>
          <a:graphicData uri="http://schemas.openxmlformats.org/presentationml/2006/ole">
            <p:oleObj spid="_x0000_s1330179" name="Document" r:id="rId5" imgW="7518694" imgH="14079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4590" y="1500174"/>
          <a:ext cx="7485062" cy="4938712"/>
        </p:xfrm>
        <a:graphic>
          <a:graphicData uri="http://schemas.openxmlformats.org/presentationml/2006/ole">
            <p:oleObj spid="_x0000_s1331202" name="Document" r:id="rId4" imgW="8639598" imgH="56961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5" y="1346206"/>
          <a:ext cx="7424737" cy="3011488"/>
        </p:xfrm>
        <a:graphic>
          <a:graphicData uri="http://schemas.openxmlformats.org/presentationml/2006/ole">
            <p:oleObj spid="_x0000_s1332226" name="Document" r:id="rId4" imgW="8555098" imgH="3464004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2786058"/>
          <a:ext cx="7010400" cy="1316037"/>
        </p:xfrm>
        <a:graphic>
          <a:graphicData uri="http://schemas.openxmlformats.org/presentationml/2006/ole">
            <p:oleObj spid="_x0000_s1332227" name="Document" r:id="rId5" imgW="7518694" imgH="1407994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6028" y="3929066"/>
          <a:ext cx="7485062" cy="4938712"/>
        </p:xfrm>
        <a:graphic>
          <a:graphicData uri="http://schemas.openxmlformats.org/presentationml/2006/ole">
            <p:oleObj spid="_x0000_s1332228" name="Document" r:id="rId6" imgW="8639598" imgH="56961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201740"/>
          <a:ext cx="7192963" cy="2584450"/>
        </p:xfrm>
        <a:graphic>
          <a:graphicData uri="http://schemas.openxmlformats.org/presentationml/2006/ole">
            <p:oleObj spid="_x0000_s609282" name="Document" r:id="rId3" imgW="8390572" imgH="301629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6850" y="4643446"/>
          <a:ext cx="7034213" cy="1085850"/>
        </p:xfrm>
        <a:graphic>
          <a:graphicData uri="http://schemas.openxmlformats.org/presentationml/2006/ole">
            <p:oleObj spid="_x0000_s609283" name="Document" r:id="rId5" imgW="7620468" imgH="11891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139835"/>
          <a:ext cx="7424738" cy="3717925"/>
        </p:xfrm>
        <a:graphic>
          <a:graphicData uri="http://schemas.openxmlformats.org/presentationml/2006/ole">
            <p:oleObj spid="_x0000_s1333250" name="Document" r:id="rId4" imgW="8699331" imgH="4370177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357290" y="4684731"/>
          <a:ext cx="7010400" cy="1316037"/>
        </p:xfrm>
        <a:graphic>
          <a:graphicData uri="http://schemas.openxmlformats.org/presentationml/2006/ole">
            <p:oleObj spid="_x0000_s1333251" name="Document" r:id="rId5" imgW="7518694" imgH="14079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285860"/>
          <a:ext cx="7485062" cy="4938712"/>
        </p:xfrm>
        <a:graphic>
          <a:graphicData uri="http://schemas.openxmlformats.org/presentationml/2006/ole">
            <p:oleObj spid="_x0000_s1334274" name="Document" r:id="rId4" imgW="8639598" imgH="57040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23938" y="1387498"/>
          <a:ext cx="7473950" cy="5327650"/>
        </p:xfrm>
        <a:graphic>
          <a:graphicData uri="http://schemas.openxmlformats.org/presentationml/2006/ole">
            <p:oleObj spid="_x0000_s1335298" name="Document" r:id="rId3" imgW="8758343" imgH="6349050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286248" y="3000372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常数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1643042" y="4000504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被积</a:t>
            </a:r>
            <a:endParaRPr lang="zh-CN" altLang="en-US" sz="2000" dirty="0"/>
          </a:p>
        </p:txBody>
      </p:sp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3357562"/>
            <a:ext cx="1285884" cy="4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786314" y="4000504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下</a:t>
            </a:r>
            <a:endParaRPr lang="zh-CN" altLang="en-US" sz="2000" dirty="0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7589149" y="4000504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上</a:t>
            </a:r>
            <a:endParaRPr lang="zh-CN" altLang="en-US" sz="2000" dirty="0"/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3786182" y="5643578"/>
            <a:ext cx="3080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a</a:t>
            </a:r>
            <a:endParaRPr lang="zh-CN" altLang="en-US" sz="2000" dirty="0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5214942" y="5672096"/>
            <a:ext cx="319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b</a:t>
            </a:r>
            <a:endParaRPr lang="zh-CN" altLang="en-US" sz="2000" dirty="0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6715140" y="5672096"/>
            <a:ext cx="314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0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6" grpId="0"/>
      <p:bldP spid="405530" grpId="0"/>
      <p:bldP spid="13" grpId="0"/>
      <p:bldP spid="14" grpId="0"/>
      <p:bldP spid="15" grpId="0"/>
      <p:bldP spid="16" grpId="0"/>
      <p:bldP spid="17" grpId="0"/>
    </p:bld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23938" y="1214422"/>
          <a:ext cx="7473950" cy="5327650"/>
        </p:xfrm>
        <a:graphic>
          <a:graphicData uri="http://schemas.openxmlformats.org/presentationml/2006/ole">
            <p:oleObj spid="_x0000_s1336322" name="Document" r:id="rId3" imgW="8758343" imgH="6357341" progId="Word.Document.8">
              <p:embed/>
            </p:oleObj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pic>
        <p:nvPicPr>
          <p:cNvPr id="10670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0372" y="1552565"/>
            <a:ext cx="11049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24" y="3043238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9178" y="3824294"/>
            <a:ext cx="205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4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00100" y="5572140"/>
            <a:ext cx="12573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6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06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6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71639" y="4572008"/>
          <a:ext cx="6815137" cy="2036762"/>
        </p:xfrm>
        <a:graphic>
          <a:graphicData uri="http://schemas.openxmlformats.org/presentationml/2006/ole">
            <p:oleObj spid="_x0000_s1337346" name="Document" r:id="rId3" imgW="7501055" imgH="224465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00100" y="3643314"/>
          <a:ext cx="6962775" cy="914400"/>
        </p:xfrm>
        <a:graphic>
          <a:graphicData uri="http://schemas.openxmlformats.org/presentationml/2006/ole">
            <p:oleObj spid="_x0000_s1337347" name="Document" r:id="rId4" imgW="7560813" imgH="10019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400200" y="2143116"/>
          <a:ext cx="6815138" cy="1524000"/>
        </p:xfrm>
        <a:graphic>
          <a:graphicData uri="http://schemas.openxmlformats.org/presentationml/2006/ole">
            <p:oleObj spid="_x0000_s1337348" name="Document" r:id="rId6" imgW="7501055" imgH="1782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786058"/>
          <a:ext cx="6815138" cy="901700"/>
        </p:xfrm>
        <a:graphic>
          <a:graphicData uri="http://schemas.openxmlformats.org/presentationml/2006/ole">
            <p:oleObj spid="_x0000_s1338370" name="Document" r:id="rId3" imgW="7503575" imgH="9954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270028" y="1379538"/>
          <a:ext cx="7302500" cy="2120900"/>
        </p:xfrm>
        <a:graphic>
          <a:graphicData uri="http://schemas.openxmlformats.org/presentationml/2006/ole">
            <p:oleObj spid="_x0000_s1338371" name="Document" r:id="rId4" imgW="8434502" imgH="2436899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414489" y="4429132"/>
          <a:ext cx="7015163" cy="2298700"/>
        </p:xfrm>
        <a:graphic>
          <a:graphicData uri="http://schemas.openxmlformats.org/presentationml/2006/ole">
            <p:oleObj spid="_x0000_s1338372" name="Document" r:id="rId5" imgW="7890921" imgH="2592423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47733" y="2428868"/>
          <a:ext cx="6753225" cy="889000"/>
        </p:xfrm>
        <a:graphic>
          <a:graphicData uri="http://schemas.openxmlformats.org/presentationml/2006/ole">
            <p:oleObj spid="_x0000_s1339394" name="Document" r:id="rId3" imgW="7503575" imgH="9968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2563" y="1142984"/>
          <a:ext cx="6962775" cy="1450975"/>
        </p:xfrm>
        <a:graphic>
          <a:graphicData uri="http://schemas.openxmlformats.org/presentationml/2006/ole">
            <p:oleObj spid="_x0000_s1339395" name="Document" r:id="rId4" imgW="7881201" imgH="1649560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300188" y="3200424"/>
          <a:ext cx="6986588" cy="3657600"/>
        </p:xfrm>
        <a:graphic>
          <a:graphicData uri="http://schemas.openxmlformats.org/presentationml/2006/ole">
            <p:oleObj spid="_x0000_s1339396" name="Document" r:id="rId5" imgW="8325066" imgH="4329105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25565" y="1852613"/>
          <a:ext cx="7375525" cy="2536825"/>
        </p:xfrm>
        <a:graphic>
          <a:graphicData uri="http://schemas.openxmlformats.org/presentationml/2006/ole">
            <p:oleObj spid="_x0000_s1340418" name="Document" r:id="rId3" imgW="8647874" imgH="29609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39825" y="4143380"/>
          <a:ext cx="7218363" cy="4473575"/>
        </p:xfrm>
        <a:graphic>
          <a:graphicData uri="http://schemas.openxmlformats.org/presentationml/2006/ole">
            <p:oleObj spid="_x0000_s1340419" name="Document" r:id="rId5" imgW="8320026" imgH="514056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500" y="3357562"/>
          <a:ext cx="6911975" cy="1096963"/>
        </p:xfrm>
        <a:graphic>
          <a:graphicData uri="http://schemas.openxmlformats.org/presentationml/2006/ole">
            <p:oleObj spid="_x0000_s1340420" name="Document" r:id="rId6" imgW="7608331" imgH="12114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28766" y="1119189"/>
          <a:ext cx="7315200" cy="2524125"/>
        </p:xfrm>
        <a:graphic>
          <a:graphicData uri="http://schemas.openxmlformats.org/presentationml/2006/ole">
            <p:oleObj spid="_x0000_s1341442" name="Document" r:id="rId3" imgW="8995114" imgH="308890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2928934"/>
          <a:ext cx="6911975" cy="1096962"/>
        </p:xfrm>
        <a:graphic>
          <a:graphicData uri="http://schemas.openxmlformats.org/presentationml/2006/ole">
            <p:oleObj spid="_x0000_s1341443" name="Document" r:id="rId5" imgW="7608331" imgH="1211429" progId="Word.Document.8">
              <p:embed/>
            </p:oleObj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300192" y="4244996"/>
          <a:ext cx="7486650" cy="2255838"/>
        </p:xfrm>
        <a:graphic>
          <a:graphicData uri="http://schemas.openxmlformats.org/presentationml/2006/ole">
            <p:oleObj spid="_x0000_s1341444" name="Document" r:id="rId6" imgW="8625565" imgH="2600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1071546"/>
          <a:ext cx="7158038" cy="3876675"/>
        </p:xfrm>
        <a:graphic>
          <a:graphicData uri="http://schemas.openxmlformats.org/presentationml/2006/ole">
            <p:oleObj spid="_x0000_s1342466" name="Document" r:id="rId3" imgW="8484540" imgH="45944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20815" y="4572008"/>
          <a:ext cx="7351713" cy="2243137"/>
        </p:xfrm>
        <a:graphic>
          <a:graphicData uri="http://schemas.openxmlformats.org/presentationml/2006/ole">
            <p:oleObj spid="_x0000_s1342467" name="Document" r:id="rId5" imgW="8609012" imgH="2623115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87396" y="3143248"/>
          <a:ext cx="6913562" cy="2049463"/>
        </p:xfrm>
        <a:graphic>
          <a:graphicData uri="http://schemas.openxmlformats.org/presentationml/2006/ole">
            <p:oleObj spid="_x0000_s1342468" name="Document" r:id="rId6" imgW="7631730" imgH="22543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416078" y="1438275"/>
          <a:ext cx="7156450" cy="5475288"/>
        </p:xfrm>
        <a:graphic>
          <a:graphicData uri="http://schemas.openxmlformats.org/presentationml/2006/ole">
            <p:oleObj spid="_x0000_s610306" name="Document" r:id="rId3" imgW="8228351" imgH="629503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577985"/>
          <a:ext cx="7291388" cy="3279775"/>
        </p:xfrm>
        <a:graphic>
          <a:graphicData uri="http://schemas.openxmlformats.org/presentationml/2006/ole">
            <p:oleObj spid="_x0000_s1343490" name="Document" r:id="rId3" imgW="9114218" imgH="4072390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0013" y="4587889"/>
          <a:ext cx="6973887" cy="841375"/>
        </p:xfrm>
        <a:graphic>
          <a:graphicData uri="http://schemas.openxmlformats.org/presentationml/2006/ole">
            <p:oleObj spid="_x0000_s1343491" name="Document" r:id="rId4" imgW="7570172" imgH="917662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316063" y="1428736"/>
          <a:ext cx="6827837" cy="3717925"/>
        </p:xfrm>
        <a:graphic>
          <a:graphicData uri="http://schemas.openxmlformats.org/presentationml/2006/ole">
            <p:oleObj spid="_x0000_s1344514" name="Document" r:id="rId4" imgW="7645770" imgH="4160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312889" y="1285860"/>
          <a:ext cx="6973887" cy="2159000"/>
        </p:xfrm>
        <a:graphic>
          <a:graphicData uri="http://schemas.openxmlformats.org/presentationml/2006/ole">
            <p:oleObj spid="_x0000_s1345538" name="Document" r:id="rId3" imgW="8308146" imgH="2554262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3286124"/>
          <a:ext cx="6937375" cy="1485900"/>
        </p:xfrm>
        <a:graphic>
          <a:graphicData uri="http://schemas.openxmlformats.org/presentationml/2006/ole">
            <p:oleObj spid="_x0000_s1345539" name="Document" r:id="rId5" imgW="7637490" imgH="1638400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6376" y="4357694"/>
          <a:ext cx="7010400" cy="2011362"/>
        </p:xfrm>
        <a:graphic>
          <a:graphicData uri="http://schemas.openxmlformats.org/presentationml/2006/ole">
            <p:oleObj spid="_x0000_s1345540" name="Document" r:id="rId6" imgW="8093954" imgH="2311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定积分的计算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36666" y="1714488"/>
          <a:ext cx="7607300" cy="2852737"/>
        </p:xfrm>
        <a:graphic>
          <a:graphicData uri="http://schemas.openxmlformats.org/presentationml/2006/ole">
            <p:oleObj spid="_x0000_s1346562" name="Document" r:id="rId3" imgW="8776695" imgH="328213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95404" y="4357694"/>
          <a:ext cx="7620000" cy="1779588"/>
        </p:xfrm>
        <a:graphic>
          <a:graphicData uri="http://schemas.openxmlformats.org/presentationml/2006/ole">
            <p:oleObj spid="_x0000_s1346563" name="Document" r:id="rId5" imgW="8274307" imgH="19382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6" y="1142984"/>
          <a:ext cx="7339013" cy="6731000"/>
        </p:xfrm>
        <a:graphic>
          <a:graphicData uri="http://schemas.openxmlformats.org/presentationml/2006/ole">
            <p:oleObj spid="_x0000_s1347586" name="Document" r:id="rId4" imgW="8219949" imgH="7510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4" y="1198594"/>
          <a:ext cx="7339013" cy="6731000"/>
        </p:xfrm>
        <a:graphic>
          <a:graphicData uri="http://schemas.openxmlformats.org/presentationml/2006/ole">
            <p:oleObj spid="_x0000_s1348610" name="Document" r:id="rId4" imgW="8219949" imgH="7510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136677" y="1690710"/>
          <a:ext cx="7364413" cy="5024438"/>
        </p:xfrm>
        <a:graphic>
          <a:graphicData uri="http://schemas.openxmlformats.org/presentationml/2006/ole">
            <p:oleObj spid="_x0000_s1349634" name="Document" r:id="rId3" imgW="8097914" imgH="5540534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96991" y="1146175"/>
          <a:ext cx="7546975" cy="2743200"/>
        </p:xfrm>
        <a:graphic>
          <a:graphicData uri="http://schemas.openxmlformats.org/presentationml/2006/ole">
            <p:oleObj spid="_x0000_s1350658" name="Document" r:id="rId3" imgW="8325786" imgH="30183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38" y="2643182"/>
          <a:ext cx="7461250" cy="5572125"/>
        </p:xfrm>
        <a:graphic>
          <a:graphicData uri="http://schemas.openxmlformats.org/presentationml/2006/ole">
            <p:oleObj spid="_x0000_s1350659" name="Document" r:id="rId5" imgW="8484540" imgH="63087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用定积分求曲边梯形的面积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2" y="1785926"/>
          <a:ext cx="7643813" cy="6376987"/>
        </p:xfrm>
        <a:graphic>
          <a:graphicData uri="http://schemas.openxmlformats.org/presentationml/2006/ole">
            <p:oleObj spid="_x0000_s1351682" name="Document" r:id="rId3" imgW="8666226" imgH="736858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287472"/>
          <a:ext cx="7181850" cy="3498850"/>
        </p:xfrm>
        <a:graphic>
          <a:graphicData uri="http://schemas.openxmlformats.org/presentationml/2006/ole">
            <p:oleObj spid="_x0000_s1352706" name="Document" r:id="rId3" imgW="7923320" imgH="3849933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1352707" name="Document" r:id="rId5" imgW="7579892" imgH="9191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3150" y="1416054"/>
          <a:ext cx="7192963" cy="2584450"/>
        </p:xfrm>
        <a:graphic>
          <a:graphicData uri="http://schemas.openxmlformats.org/presentationml/2006/ole">
            <p:oleObj spid="_x0000_s689154" name="Document" r:id="rId3" imgW="8381220" imgH="301629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6850" y="4429132"/>
          <a:ext cx="7034213" cy="1085850"/>
        </p:xfrm>
        <a:graphic>
          <a:graphicData uri="http://schemas.openxmlformats.org/presentationml/2006/ole">
            <p:oleObj spid="_x0000_s689155" name="Document" r:id="rId5" imgW="7620468" imgH="11891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1142984"/>
          <a:ext cx="7461250" cy="5097463"/>
        </p:xfrm>
        <a:graphic>
          <a:graphicData uri="http://schemas.openxmlformats.org/presentationml/2006/ole">
            <p:oleObj spid="_x0000_s1353730" name="Document" r:id="rId3" imgW="8355665" imgH="6141749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12876" y="1528784"/>
          <a:ext cx="7145338" cy="4900612"/>
        </p:xfrm>
        <a:graphic>
          <a:graphicData uri="http://schemas.openxmlformats.org/presentationml/2006/ole">
            <p:oleObj spid="_x0000_s1354754" name="Document" r:id="rId3" imgW="7975878" imgH="5472132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0" y="1025543"/>
          <a:ext cx="7510463" cy="5046663"/>
        </p:xfrm>
        <a:graphic>
          <a:graphicData uri="http://schemas.openxmlformats.org/presentationml/2006/ole">
            <p:oleObj spid="_x0000_s1355778" name="Document" r:id="rId3" imgW="8147232" imgH="54912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4457713"/>
          <a:ext cx="6900862" cy="828675"/>
        </p:xfrm>
        <a:graphic>
          <a:graphicData uri="http://schemas.openxmlformats.org/presentationml/2006/ole">
            <p:oleObj spid="_x0000_s1355779" name="Document" r:id="rId5" imgW="7598611" imgH="920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00100" y="1247792"/>
          <a:ext cx="7497763" cy="4681538"/>
        </p:xfrm>
        <a:graphic>
          <a:graphicData uri="http://schemas.openxmlformats.org/presentationml/2006/ole">
            <p:oleObj spid="_x0000_s1356802" name="Document" r:id="rId3" imgW="8921348" imgH="5557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73150" y="1112859"/>
          <a:ext cx="7497763" cy="5316537"/>
        </p:xfrm>
        <a:graphic>
          <a:graphicData uri="http://schemas.openxmlformats.org/presentationml/2006/ole">
            <p:oleObj spid="_x0000_s1357826" name="Document" r:id="rId3" imgW="9057365" imgH="64067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定积分在物理中的应用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827235"/>
          <a:ext cx="7375525" cy="4887913"/>
        </p:xfrm>
        <a:graphic>
          <a:graphicData uri="http://schemas.openxmlformats.org/presentationml/2006/ole">
            <p:oleObj spid="_x0000_s1358850" name="Document" r:id="rId3" imgW="8372944" imgH="5535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1538" y="1651010"/>
          <a:ext cx="7399338" cy="3206750"/>
        </p:xfrm>
        <a:graphic>
          <a:graphicData uri="http://schemas.openxmlformats.org/presentationml/2006/ole">
            <p:oleObj spid="_x0000_s1359874" name="Document" r:id="rId4" imgW="8285827" imgH="35784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9365" y="1563716"/>
          <a:ext cx="7523163" cy="5937250"/>
        </p:xfrm>
        <a:graphic>
          <a:graphicData uri="http://schemas.openxmlformats.org/presentationml/2006/ole">
            <p:oleObj spid="_x0000_s1360898" name="Document" r:id="rId3" imgW="8666946" imgH="7152279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557347"/>
          <a:ext cx="7304088" cy="3157537"/>
        </p:xfrm>
        <a:graphic>
          <a:graphicData uri="http://schemas.openxmlformats.org/presentationml/2006/ole">
            <p:oleObj spid="_x0000_s1361922" name="Document" r:id="rId3" imgW="8822394" imgH="3812458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7" y="1643050"/>
          <a:ext cx="7375525" cy="4887913"/>
        </p:xfrm>
        <a:graphic>
          <a:graphicData uri="http://schemas.openxmlformats.org/presentationml/2006/ole">
            <p:oleObj spid="_x0000_s1362946" name="Document" r:id="rId3" imgW="8372944" imgH="55358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214414" y="1438275"/>
          <a:ext cx="7156450" cy="5475288"/>
        </p:xfrm>
        <a:graphic>
          <a:graphicData uri="http://schemas.openxmlformats.org/presentationml/2006/ole">
            <p:oleObj spid="_x0000_s690178" name="Document" r:id="rId3" imgW="8218639" imgH="629503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函数的概念及其表示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9365" y="1563716"/>
          <a:ext cx="7523163" cy="5937250"/>
        </p:xfrm>
        <a:graphic>
          <a:graphicData uri="http://schemas.openxmlformats.org/presentationml/2006/ole">
            <p:oleObj spid="_x0000_s1363970" name="Document" r:id="rId3" imgW="8657230" imgH="7162013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5.</a:t>
            </a:r>
            <a:r>
              <a:rPr lang="zh-CN" altLang="en-US" sz="2400" b="1" dirty="0" smtClean="0"/>
              <a:t>定积分求曲边形面积时的常见错误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142976" y="2133619"/>
          <a:ext cx="7194550" cy="3938587"/>
        </p:xfrm>
        <a:graphic>
          <a:graphicData uri="http://schemas.openxmlformats.org/presentationml/2006/ole">
            <p:oleObj spid="_x0000_s1364994" name="Document" r:id="rId3" imgW="8183591" imgH="445942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4457700"/>
          <a:ext cx="6900862" cy="828675"/>
        </p:xfrm>
        <a:graphic>
          <a:graphicData uri="http://schemas.openxmlformats.org/presentationml/2006/ole">
            <p:oleObj spid="_x0000_s1364995" name="Document" r:id="rId5" imgW="7598611" imgH="920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1000108"/>
          <a:ext cx="7375525" cy="6340475"/>
        </p:xfrm>
        <a:graphic>
          <a:graphicData uri="http://schemas.openxmlformats.org/presentationml/2006/ole">
            <p:oleObj spid="_x0000_s1366018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928670"/>
          <a:ext cx="7375525" cy="6340475"/>
        </p:xfrm>
        <a:graphic>
          <a:graphicData uri="http://schemas.openxmlformats.org/presentationml/2006/ole">
            <p:oleObj spid="_x0000_s1367042" name="Document" r:id="rId3" imgW="8262788" imgH="7075611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214414" y="1643050"/>
          <a:ext cx="7034212" cy="4083050"/>
        </p:xfrm>
        <a:graphic>
          <a:graphicData uri="http://schemas.openxmlformats.org/presentationml/2006/ole">
            <p:oleObj spid="_x0000_s1368066" name="Document" r:id="rId4" imgW="8121313" imgH="46927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9200" y="1214447"/>
          <a:ext cx="7096125" cy="3571875"/>
        </p:xfrm>
        <a:graphic>
          <a:graphicData uri="http://schemas.openxmlformats.org/presentationml/2006/ole">
            <p:oleObj spid="_x0000_s1369090" name="Document" r:id="rId3" imgW="8316426" imgH="4165301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209699" y="2857496"/>
          <a:ext cx="6791325" cy="1049337"/>
        </p:xfrm>
        <a:graphic>
          <a:graphicData uri="http://schemas.openxmlformats.org/presentationml/2006/ole">
            <p:oleObj spid="_x0000_s1369091" name="Document" r:id="rId5" imgW="7608331" imgH="11700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058892"/>
          <a:ext cx="7377113" cy="6584950"/>
        </p:xfrm>
        <a:graphic>
          <a:graphicData uri="http://schemas.openxmlformats.org/presentationml/2006/ole">
            <p:oleObj spid="_x0000_s1370114" name="Document" r:id="rId3" imgW="8915590" imgH="7958394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88" y="1776443"/>
          <a:ext cx="7656512" cy="6010275"/>
        </p:xfrm>
        <a:graphic>
          <a:graphicData uri="http://schemas.openxmlformats.org/presentationml/2006/ole">
            <p:oleObj spid="_x0000_s1371138" name="Document" r:id="rId3" imgW="9558613" imgH="74753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39828" y="1025547"/>
          <a:ext cx="7632700" cy="5546725"/>
        </p:xfrm>
        <a:graphic>
          <a:graphicData uri="http://schemas.openxmlformats.org/presentationml/2006/ole">
            <p:oleObj spid="_x0000_s1372162" name="Document" r:id="rId3" imgW="9089750" imgH="6584827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144606"/>
          <a:ext cx="7364413" cy="4999038"/>
        </p:xfrm>
        <a:graphic>
          <a:graphicData uri="http://schemas.openxmlformats.org/presentationml/2006/ole">
            <p:oleObj spid="_x0000_s1373186" name="Document" r:id="rId3" imgW="8761582" imgH="5933014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024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0245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4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10249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85786" y="1500174"/>
          <a:ext cx="7693025" cy="4816475"/>
        </p:xfrm>
        <a:graphic>
          <a:graphicData uri="http://schemas.openxmlformats.org/presentationml/2006/ole">
            <p:oleObj spid="_x0000_s10250" name="Document" r:id="rId5" imgW="8341294" imgH="5239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函数的单调性与最值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1114452" y="1647843"/>
          <a:ext cx="7315200" cy="4352925"/>
        </p:xfrm>
        <a:graphic>
          <a:graphicData uri="http://schemas.openxmlformats.org/presentationml/2006/ole">
            <p:oleObj spid="_x0000_s532482" name="Document" r:id="rId4" imgW="8044907" imgH="4793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1133475"/>
          <a:ext cx="7596187" cy="5400675"/>
        </p:xfrm>
        <a:graphic>
          <a:graphicData uri="http://schemas.openxmlformats.org/presentationml/2006/ole">
            <p:oleObj spid="_x0000_s611330" name="Document" r:id="rId5" imgW="9140174" imgH="6396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331919"/>
          <a:ext cx="7826375" cy="3097213"/>
        </p:xfrm>
        <a:graphic>
          <a:graphicData uri="http://schemas.openxmlformats.org/presentationml/2006/ole">
            <p:oleObj spid="_x0000_s691202" name="Document" r:id="rId5" imgW="8990901" imgH="355884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19138" y="4940315"/>
          <a:ext cx="7010400" cy="560387"/>
        </p:xfrm>
        <a:graphic>
          <a:graphicData uri="http://schemas.openxmlformats.org/presentationml/2006/ole">
            <p:oleObj spid="_x0000_s691203" name="Document" r:id="rId6" imgW="7497453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9224" y="1857364"/>
          <a:ext cx="6853238" cy="3363912"/>
        </p:xfrm>
        <a:graphic>
          <a:graphicData uri="http://schemas.openxmlformats.org/presentationml/2006/ole">
            <p:oleObj spid="_x0000_s694276" name="Document" r:id="rId5" imgW="7653560" imgH="37644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74715" y="977907"/>
          <a:ext cx="7826375" cy="3522663"/>
        </p:xfrm>
        <a:graphic>
          <a:graphicData uri="http://schemas.openxmlformats.org/presentationml/2006/ole">
            <p:oleObj spid="_x0000_s692226" name="Document" r:id="rId5" imgW="8990901" imgH="40571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4367223"/>
          <a:ext cx="7010400" cy="561975"/>
        </p:xfrm>
        <a:graphic>
          <a:graphicData uri="http://schemas.openxmlformats.org/presentationml/2006/ole">
            <p:oleObj spid="_x0000_s692227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5014948"/>
          <a:ext cx="7315200" cy="3486150"/>
        </p:xfrm>
        <a:graphic>
          <a:graphicData uri="http://schemas.openxmlformats.org/presentationml/2006/ole">
            <p:oleObj spid="_x0000_s692228" name="Document" r:id="rId7" imgW="8283024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74715" y="989016"/>
          <a:ext cx="7826375" cy="3011488"/>
        </p:xfrm>
        <a:graphic>
          <a:graphicData uri="http://schemas.openxmlformats.org/presentationml/2006/ole">
            <p:oleObj spid="_x0000_s693250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0063" y="3438529"/>
          <a:ext cx="7010400" cy="561975"/>
        </p:xfrm>
        <a:graphic>
          <a:graphicData uri="http://schemas.openxmlformats.org/presentationml/2006/ole">
            <p:oleObj spid="_x0000_s693251" name="Document" r:id="rId6" imgW="7497453" imgH="60484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7750" y="4084638"/>
          <a:ext cx="7304088" cy="3486150"/>
        </p:xfrm>
        <a:graphic>
          <a:graphicData uri="http://schemas.openxmlformats.org/presentationml/2006/ole">
            <p:oleObj spid="_x0000_s693252" name="Document" r:id="rId7" imgW="8273312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060454"/>
          <a:ext cx="7826375" cy="3011488"/>
        </p:xfrm>
        <a:graphic>
          <a:graphicData uri="http://schemas.openxmlformats.org/presentationml/2006/ole">
            <p:oleObj spid="_x0000_s695298" name="Document" r:id="rId5" imgW="8990901" imgH="34656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3071810"/>
          <a:ext cx="7010400" cy="731838"/>
        </p:xfrm>
        <a:graphic>
          <a:graphicData uri="http://schemas.openxmlformats.org/presentationml/2006/ole">
            <p:oleObj spid="_x0000_s695299" name="Document" r:id="rId6" imgW="7497453" imgH="7924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7750" y="3929066"/>
          <a:ext cx="7304088" cy="3486150"/>
        </p:xfrm>
        <a:graphic>
          <a:graphicData uri="http://schemas.openxmlformats.org/presentationml/2006/ole">
            <p:oleObj spid="_x0000_s695300" name="Document" r:id="rId7" imgW="8263960" imgH="39595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41415" y="1427163"/>
          <a:ext cx="7559675" cy="4437062"/>
        </p:xfrm>
        <a:graphic>
          <a:graphicData uri="http://schemas.openxmlformats.org/presentationml/2006/ole">
            <p:oleObj spid="_x0000_s533506" name="Document" r:id="rId3" imgW="8201014" imgH="4826496" progId="Word.Document.8">
              <p:embed/>
            </p:oleObj>
          </a:graphicData>
        </a:graphic>
      </p:graphicFrame>
      <p:sp>
        <p:nvSpPr>
          <p:cNvPr id="103451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3143240" y="2428868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增函数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1142976" y="3500438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减函数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6286512" y="3929066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单调性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2857488" y="4286256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单调区间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1142976" y="4643446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单调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03477" grpId="0"/>
      <p:bldP spid="12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1041427" y="1071546"/>
          <a:ext cx="7388225" cy="4999038"/>
        </p:xfrm>
        <a:graphic>
          <a:graphicData uri="http://schemas.openxmlformats.org/presentationml/2006/ole">
            <p:oleObj spid="_x0000_s534530" name="Document" r:id="rId3" imgW="8017570" imgH="542809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4143372" y="2311399"/>
          <a:ext cx="2193925" cy="974725"/>
        </p:xfrm>
        <a:graphic>
          <a:graphicData uri="http://schemas.openxmlformats.org/presentationml/2006/ole">
            <p:oleObj spid="_x0000_s534531" name="Document" r:id="rId5" imgW="1847234" imgH="822297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6865973" y="2285992"/>
          <a:ext cx="2706687" cy="962025"/>
        </p:xfrm>
        <a:graphic>
          <a:graphicData uri="http://schemas.openxmlformats.org/presentationml/2006/ole">
            <p:oleObj spid="_x0000_s534532" name="Document" r:id="rId7" imgW="2301252" imgH="824097" progId="Word.Document.8">
              <p:embed/>
            </p:oleObj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4357686" y="2786058"/>
          <a:ext cx="2706688" cy="962025"/>
        </p:xfrm>
        <a:graphic>
          <a:graphicData uri="http://schemas.openxmlformats.org/presentationml/2006/ole">
            <p:oleObj spid="_x0000_s534533" name="Document" r:id="rId8" imgW="2301252" imgH="824097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937411" y="2786058"/>
          <a:ext cx="2706687" cy="962025"/>
        </p:xfrm>
        <a:graphic>
          <a:graphicData uri="http://schemas.openxmlformats.org/presentationml/2006/ole">
            <p:oleObj spid="_x0000_s534534" name="Document" r:id="rId9" imgW="2306159" imgH="824097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4143372" y="3286124"/>
          <a:ext cx="2706687" cy="962025"/>
        </p:xfrm>
        <a:graphic>
          <a:graphicData uri="http://schemas.openxmlformats.org/presentationml/2006/ole">
            <p:oleObj spid="_x0000_s534537" name="Document" r:id="rId10" imgW="2306159" imgH="824097" progId="Word.Document.8">
              <p:embed/>
            </p:oleObj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6580221" y="3286124"/>
          <a:ext cx="2706687" cy="962025"/>
        </p:xfrm>
        <a:graphic>
          <a:graphicData uri="http://schemas.openxmlformats.org/presentationml/2006/ole">
            <p:oleObj spid="_x0000_s534538" name="Document" r:id="rId11" imgW="2306159" imgH="8240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函数的概念及其表示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1044604" y="1142984"/>
          <a:ext cx="7742238" cy="3597275"/>
        </p:xfrm>
        <a:graphic>
          <a:graphicData uri="http://schemas.openxmlformats.org/presentationml/2006/ole">
            <p:oleObj spid="_x0000_s535554" name="Document" r:id="rId3" imgW="8397766" imgH="391563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标题 1"/>
          <p:cNvSpPr>
            <a:spLocks/>
          </p:cNvSpPr>
          <p:nvPr/>
        </p:nvSpPr>
        <p:spPr bwMode="auto">
          <a:xfrm>
            <a:off x="5072066" y="2714620"/>
            <a:ext cx="1584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)≥</a:t>
            </a:r>
            <a:r>
              <a:rPr lang="en-US" sz="2400" i="1" dirty="0" smtClean="0"/>
              <a:t>M</a:t>
            </a:r>
            <a:endParaRPr lang="en-US" altLang="zh-CN" sz="2200" dirty="0">
              <a:solidFill>
                <a:srgbClr val="990033"/>
              </a:solidFill>
              <a:latin typeface="宋体" charset="-122"/>
            </a:endParaRP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2357422" y="2714620"/>
            <a:ext cx="10839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)≤</a:t>
            </a:r>
            <a:r>
              <a:rPr lang="en-US" sz="2400" i="1" dirty="0" smtClean="0"/>
              <a:t>M</a:t>
            </a:r>
            <a:r>
              <a:rPr lang="zh-CN" altLang="en-US" sz="2400" dirty="0" smtClean="0">
                <a:solidFill>
                  <a:srgbClr val="990033"/>
                </a:solidFill>
              </a:rPr>
              <a:t> </a:t>
            </a:r>
            <a:endParaRPr lang="zh-CN" altLang="en-US" sz="2400" dirty="0">
              <a:solidFill>
                <a:srgbClr val="990033"/>
              </a:solidFill>
            </a:endParaRP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4000496" y="3286124"/>
            <a:ext cx="13420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M</a:t>
            </a:r>
            <a:r>
              <a:rPr lang="zh-CN" altLang="en-US" sz="2400" dirty="0" smtClean="0">
                <a:solidFill>
                  <a:srgbClr val="990033"/>
                </a:solidFill>
              </a:rPr>
              <a:t> </a:t>
            </a:r>
            <a:endParaRPr lang="zh-CN" altLang="en-US" sz="2400" dirty="0">
              <a:solidFill>
                <a:srgbClr val="990033"/>
              </a:solidFill>
            </a:endParaRPr>
          </a:p>
        </p:txBody>
      </p:sp>
      <p:sp>
        <p:nvSpPr>
          <p:cNvPr id="11" name="标题 1"/>
          <p:cNvSpPr>
            <a:spLocks/>
          </p:cNvSpPr>
          <p:nvPr/>
        </p:nvSpPr>
        <p:spPr bwMode="auto">
          <a:xfrm>
            <a:off x="6916765" y="3238502"/>
            <a:ext cx="1584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sz="2400" i="1" dirty="0" smtClean="0"/>
              <a:t>f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＝</a:t>
            </a:r>
            <a:r>
              <a:rPr lang="en-US" sz="2400" i="1" dirty="0" smtClean="0"/>
              <a:t>M</a:t>
            </a:r>
            <a:endParaRPr lang="en-US" altLang="zh-CN" sz="2200" dirty="0">
              <a:solidFill>
                <a:srgbClr val="990033"/>
              </a:solidFill>
              <a:latin typeface="宋体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5486" grpId="0"/>
      <p:bldP spid="105491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85786" y="3571876"/>
          <a:ext cx="6911975" cy="1536700"/>
        </p:xfrm>
        <a:graphic>
          <a:graphicData uri="http://schemas.openxmlformats.org/presentationml/2006/ole">
            <p:oleObj spid="_x0000_s537602" name="Document" r:id="rId3" imgW="7515078" imgH="166655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157313" y="2071678"/>
          <a:ext cx="7058025" cy="1377950"/>
        </p:xfrm>
        <a:graphic>
          <a:graphicData uri="http://schemas.openxmlformats.org/presentationml/2006/ole">
            <p:oleObj spid="_x0000_s537603" name="Document" r:id="rId5" imgW="7884484" imgH="1544868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41462" y="4357694"/>
          <a:ext cx="6802438" cy="1730375"/>
        </p:xfrm>
        <a:graphic>
          <a:graphicData uri="http://schemas.openxmlformats.org/presentationml/2006/ole">
            <p:oleObj spid="_x0000_s537604" name="Document" r:id="rId6" imgW="7485224" imgH="1917854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3503620"/>
          <a:ext cx="7010400" cy="925512"/>
        </p:xfrm>
        <a:graphic>
          <a:graphicData uri="http://schemas.openxmlformats.org/presentationml/2006/ole">
            <p:oleObj spid="_x0000_s538626" name="Document" r:id="rId3" imgW="7497453" imgH="9954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6175" y="1160462"/>
          <a:ext cx="7143750" cy="2268538"/>
        </p:xfrm>
        <a:graphic>
          <a:graphicData uri="http://schemas.openxmlformats.org/presentationml/2006/ole">
            <p:oleObj spid="_x0000_s538627" name="Document" r:id="rId5" imgW="7867938" imgH="2495694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85852" y="4378343"/>
          <a:ext cx="6913563" cy="1622425"/>
        </p:xfrm>
        <a:graphic>
          <a:graphicData uri="http://schemas.openxmlformats.org/presentationml/2006/ole">
            <p:oleObj spid="_x0000_s538628" name="Document" r:id="rId6" imgW="7506805" imgH="1783204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714348" y="5280044"/>
          <a:ext cx="7096125" cy="935038"/>
        </p:xfrm>
        <a:graphic>
          <a:graphicData uri="http://schemas.openxmlformats.org/presentationml/2006/ole">
            <p:oleObj spid="_x0000_s539650" name="Document" r:id="rId3" imgW="7497453" imgH="99222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1700" y="1142984"/>
          <a:ext cx="7840663" cy="3413125"/>
        </p:xfrm>
        <a:graphic>
          <a:graphicData uri="http://schemas.openxmlformats.org/presentationml/2006/ole">
            <p:oleObj spid="_x0000_s539651" name="Document" r:id="rId5" imgW="8640559" imgH="3764422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38213" y="1643050"/>
          <a:ext cx="7669212" cy="3462337"/>
        </p:xfrm>
        <a:graphic>
          <a:graphicData uri="http://schemas.openxmlformats.org/presentationml/2006/ole">
            <p:oleObj spid="_x0000_s698372" name="Document" r:id="rId4" imgW="8333741" imgH="3757222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785786" y="1714488"/>
          <a:ext cx="6986588" cy="1925638"/>
        </p:xfrm>
        <a:graphic>
          <a:graphicData uri="http://schemas.openxmlformats.org/presentationml/2006/ole">
            <p:oleObj spid="_x0000_s540674" name="Document" r:id="rId3" imgW="7933402" imgH="2180672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048000"/>
          <a:ext cx="6827837" cy="1073150"/>
        </p:xfrm>
        <a:graphic>
          <a:graphicData uri="http://schemas.openxmlformats.org/presentationml/2006/ole">
            <p:oleObj spid="_x0000_s540675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1538" y="3857628"/>
          <a:ext cx="7473950" cy="5473700"/>
        </p:xfrm>
        <a:graphic>
          <a:graphicData uri="http://schemas.openxmlformats.org/presentationml/2006/ole">
            <p:oleObj spid="_x0000_s540676" name="Document" r:id="rId7" imgW="8487330" imgH="61978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071546"/>
          <a:ext cx="6973888" cy="3157537"/>
        </p:xfrm>
        <a:graphic>
          <a:graphicData uri="http://schemas.openxmlformats.org/presentationml/2006/ole">
            <p:oleObj spid="_x0000_s617474" name="Document" r:id="rId3" imgW="7900310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2714620"/>
          <a:ext cx="6826250" cy="1073150"/>
        </p:xfrm>
        <a:graphic>
          <a:graphicData uri="http://schemas.openxmlformats.org/presentationml/2006/ole">
            <p:oleObj spid="_x0000_s617475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3571876"/>
          <a:ext cx="7375525" cy="5473700"/>
        </p:xfrm>
        <a:graphic>
          <a:graphicData uri="http://schemas.openxmlformats.org/presentationml/2006/ole">
            <p:oleObj spid="_x0000_s617476" name="Document" r:id="rId7" imgW="8376185" imgH="61978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660540"/>
          <a:ext cx="7291387" cy="3840162"/>
        </p:xfrm>
        <a:graphic>
          <a:graphicData uri="http://schemas.openxmlformats.org/presentationml/2006/ole">
            <p:oleObj spid="_x0000_s542722" name="Document" r:id="rId4" imgW="8279067" imgH="434838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879857"/>
          <a:ext cx="6950075" cy="549275"/>
        </p:xfrm>
        <a:graphic>
          <a:graphicData uri="http://schemas.openxmlformats.org/presentationml/2006/ole">
            <p:oleObj spid="_x0000_s542723" name="Document" r:id="rId5" imgW="7535581" imgH="60484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813330"/>
          <a:ext cx="6718300" cy="2901950"/>
        </p:xfrm>
        <a:graphic>
          <a:graphicData uri="http://schemas.openxmlformats.org/presentationml/2006/ole">
            <p:oleObj spid="_x0000_s542724" name="Document" r:id="rId7" imgW="7957861" imgH="34468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9525" y="1203323"/>
          <a:ext cx="6754813" cy="2011363"/>
        </p:xfrm>
        <a:graphic>
          <a:graphicData uri="http://schemas.openxmlformats.org/presentationml/2006/ole">
            <p:oleObj spid="_x0000_s543746" name="Document" r:id="rId5" imgW="7909662" imgH="234520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143248"/>
          <a:ext cx="6973887" cy="549275"/>
        </p:xfrm>
        <a:graphic>
          <a:graphicData uri="http://schemas.openxmlformats.org/presentationml/2006/ole">
            <p:oleObj spid="_x0000_s543747" name="Document" r:id="rId6" imgW="7563997" imgH="60484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95424" y="4210072"/>
          <a:ext cx="6705600" cy="2290762"/>
        </p:xfrm>
        <a:graphic>
          <a:graphicData uri="http://schemas.openxmlformats.org/presentationml/2006/ole">
            <p:oleObj spid="_x0000_s543748" name="Document" r:id="rId7" imgW="8058935" imgH="276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函数的单调性与最值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103325"/>
          <a:ext cx="7194550" cy="4183063"/>
        </p:xfrm>
        <a:graphic>
          <a:graphicData uri="http://schemas.openxmlformats.org/presentationml/2006/ole">
            <p:oleObj spid="_x0000_s699394" name="Document" r:id="rId5" imgW="8557470" imgH="4950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Pages>0</Pages>
  <Words>8798</Words>
  <Characters>0</Characters>
  <Application>Microsoft Office PowerPoint</Application>
  <DocSecurity>0</DocSecurity>
  <PresentationFormat>全屏显示(4:3)</PresentationFormat>
  <Lines>0</Lines>
  <Paragraphs>2453</Paragraphs>
  <Slides>799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799</vt:i4>
      </vt:variant>
    </vt:vector>
  </HeadingPairs>
  <TitlesOfParts>
    <vt:vector size="802" baseType="lpstr">
      <vt:lpstr>1_Office 主题​​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第4讲  函数的概念及其表示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第7讲  二次函数与幂函数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第10讲  函数的图像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  <vt:lpstr>幻灯片 430</vt:lpstr>
      <vt:lpstr>幻灯片 431</vt:lpstr>
      <vt:lpstr>幻灯片 432</vt:lpstr>
      <vt:lpstr>幻灯片 433</vt:lpstr>
      <vt:lpstr>幻灯片 434</vt:lpstr>
      <vt:lpstr>幻灯片 435</vt:lpstr>
      <vt:lpstr>幻灯片 436</vt:lpstr>
      <vt:lpstr>幻灯片 437</vt:lpstr>
      <vt:lpstr>幻灯片 438</vt:lpstr>
      <vt:lpstr>幻灯片 439</vt:lpstr>
      <vt:lpstr>幻灯片 440</vt:lpstr>
      <vt:lpstr>幻灯片 441</vt:lpstr>
      <vt:lpstr>幻灯片 442</vt:lpstr>
      <vt:lpstr>幻灯片 443</vt:lpstr>
      <vt:lpstr>幻灯片 444</vt:lpstr>
      <vt:lpstr>幻灯片 445</vt:lpstr>
      <vt:lpstr>幻灯片 446</vt:lpstr>
      <vt:lpstr>幻灯片 447</vt:lpstr>
      <vt:lpstr>幻灯片 448</vt:lpstr>
      <vt:lpstr>幻灯片 449</vt:lpstr>
      <vt:lpstr>幻灯片 450</vt:lpstr>
      <vt:lpstr>幻灯片 451</vt:lpstr>
      <vt:lpstr>幻灯片 452</vt:lpstr>
      <vt:lpstr>幻灯片 453</vt:lpstr>
      <vt:lpstr>幻灯片 454</vt:lpstr>
      <vt:lpstr>幻灯片 455</vt:lpstr>
      <vt:lpstr>幻灯片 456</vt:lpstr>
      <vt:lpstr>幻灯片 457</vt:lpstr>
      <vt:lpstr>幻灯片 458</vt:lpstr>
      <vt:lpstr>幻灯片 459</vt:lpstr>
      <vt:lpstr>幻灯片 460</vt:lpstr>
      <vt:lpstr>幻灯片 461</vt:lpstr>
      <vt:lpstr>幻灯片 462</vt:lpstr>
      <vt:lpstr>幻灯片 463</vt:lpstr>
      <vt:lpstr>幻灯片 464</vt:lpstr>
      <vt:lpstr>幻灯片 465</vt:lpstr>
      <vt:lpstr>幻灯片 466</vt:lpstr>
      <vt:lpstr>幻灯片 467</vt:lpstr>
      <vt:lpstr>幻灯片 468</vt:lpstr>
      <vt:lpstr>幻灯片 469</vt:lpstr>
      <vt:lpstr>幻灯片 470</vt:lpstr>
      <vt:lpstr>幻灯片 471</vt:lpstr>
      <vt:lpstr>幻灯片 472</vt:lpstr>
      <vt:lpstr>幻灯片 473</vt:lpstr>
      <vt:lpstr>幻灯片 474</vt:lpstr>
      <vt:lpstr>幻灯片 475</vt:lpstr>
      <vt:lpstr>幻灯片 476</vt:lpstr>
      <vt:lpstr>幻灯片 477</vt:lpstr>
      <vt:lpstr>幻灯片 478</vt:lpstr>
      <vt:lpstr>幻灯片 479</vt:lpstr>
      <vt:lpstr>幻灯片 480</vt:lpstr>
      <vt:lpstr>幻灯片 481</vt:lpstr>
      <vt:lpstr>幻灯片 482</vt:lpstr>
      <vt:lpstr>幻灯片 483</vt:lpstr>
      <vt:lpstr>幻灯片 484</vt:lpstr>
      <vt:lpstr>幻灯片 485</vt:lpstr>
      <vt:lpstr>幻灯片 486</vt:lpstr>
      <vt:lpstr>幻灯片 487</vt:lpstr>
      <vt:lpstr>幻灯片 488</vt:lpstr>
      <vt:lpstr>幻灯片 489</vt:lpstr>
      <vt:lpstr>幻灯片 490</vt:lpstr>
      <vt:lpstr>幻灯片 491</vt:lpstr>
      <vt:lpstr>幻灯片 492</vt:lpstr>
      <vt:lpstr>幻灯片 493</vt:lpstr>
      <vt:lpstr>幻灯片 494</vt:lpstr>
      <vt:lpstr>幻灯片 495</vt:lpstr>
      <vt:lpstr>幻灯片 496</vt:lpstr>
      <vt:lpstr>幻灯片 497</vt:lpstr>
      <vt:lpstr>幻灯片 498</vt:lpstr>
      <vt:lpstr>幻灯片 499</vt:lpstr>
      <vt:lpstr>幻灯片 500</vt:lpstr>
      <vt:lpstr>幻灯片 501</vt:lpstr>
      <vt:lpstr>幻灯片 502</vt:lpstr>
      <vt:lpstr>幻灯片 503</vt:lpstr>
      <vt:lpstr>幻灯片 504</vt:lpstr>
      <vt:lpstr>幻灯片 505</vt:lpstr>
      <vt:lpstr>幻灯片 506</vt:lpstr>
      <vt:lpstr>幻灯片 507</vt:lpstr>
      <vt:lpstr>幻灯片 508</vt:lpstr>
      <vt:lpstr>幻灯片 509</vt:lpstr>
      <vt:lpstr>幻灯片 510</vt:lpstr>
      <vt:lpstr>幻灯片 511</vt:lpstr>
      <vt:lpstr>幻灯片 512</vt:lpstr>
      <vt:lpstr>幻灯片 513</vt:lpstr>
      <vt:lpstr>幻灯片 514</vt:lpstr>
      <vt:lpstr>幻灯片 515</vt:lpstr>
      <vt:lpstr>幻灯片 516</vt:lpstr>
      <vt:lpstr>幻灯片 517</vt:lpstr>
      <vt:lpstr>幻灯片 518</vt:lpstr>
      <vt:lpstr>幻灯片 519</vt:lpstr>
      <vt:lpstr>幻灯片 520</vt:lpstr>
      <vt:lpstr>幻灯片 521</vt:lpstr>
      <vt:lpstr>幻灯片 522</vt:lpstr>
      <vt:lpstr>幻灯片 523</vt:lpstr>
      <vt:lpstr>幻灯片 524</vt:lpstr>
      <vt:lpstr>第13讲  变化与导数、导数的运算</vt:lpstr>
      <vt:lpstr>幻灯片 526</vt:lpstr>
      <vt:lpstr>幻灯片 527</vt:lpstr>
      <vt:lpstr>幻灯片 528</vt:lpstr>
      <vt:lpstr>幻灯片 529</vt:lpstr>
      <vt:lpstr>幻灯片 530</vt:lpstr>
      <vt:lpstr>幻灯片 531</vt:lpstr>
      <vt:lpstr>幻灯片 532</vt:lpstr>
      <vt:lpstr>幻灯片 533</vt:lpstr>
      <vt:lpstr>幻灯片 534</vt:lpstr>
      <vt:lpstr>幻灯片 535</vt:lpstr>
      <vt:lpstr>幻灯片 536</vt:lpstr>
      <vt:lpstr>幻灯片 537</vt:lpstr>
      <vt:lpstr>幻灯片 538</vt:lpstr>
      <vt:lpstr>幻灯片 539</vt:lpstr>
      <vt:lpstr>幻灯片 540</vt:lpstr>
      <vt:lpstr>幻灯片 541</vt:lpstr>
      <vt:lpstr>幻灯片 542</vt:lpstr>
      <vt:lpstr>幻灯片 543</vt:lpstr>
      <vt:lpstr>幻灯片 544</vt:lpstr>
      <vt:lpstr>幻灯片 545</vt:lpstr>
      <vt:lpstr>幻灯片 546</vt:lpstr>
      <vt:lpstr>幻灯片 547</vt:lpstr>
      <vt:lpstr>幻灯片 548</vt:lpstr>
      <vt:lpstr>幻灯片 549</vt:lpstr>
      <vt:lpstr>幻灯片 550</vt:lpstr>
      <vt:lpstr>幻灯片 551</vt:lpstr>
      <vt:lpstr>幻灯片 552</vt:lpstr>
      <vt:lpstr>幻灯片 553</vt:lpstr>
      <vt:lpstr>幻灯片 554</vt:lpstr>
      <vt:lpstr>幻灯片 555</vt:lpstr>
      <vt:lpstr>幻灯片 556</vt:lpstr>
      <vt:lpstr>幻灯片 557</vt:lpstr>
      <vt:lpstr>幻灯片 558</vt:lpstr>
      <vt:lpstr>幻灯片 559</vt:lpstr>
      <vt:lpstr>幻灯片 560</vt:lpstr>
      <vt:lpstr>幻灯片 561</vt:lpstr>
      <vt:lpstr>幻灯片 562</vt:lpstr>
      <vt:lpstr>幻灯片 563</vt:lpstr>
      <vt:lpstr>幻灯片 564</vt:lpstr>
      <vt:lpstr>幻灯片 565</vt:lpstr>
      <vt:lpstr>幻灯片 566</vt:lpstr>
      <vt:lpstr>幻灯片 567</vt:lpstr>
      <vt:lpstr>幻灯片 568</vt:lpstr>
      <vt:lpstr>幻灯片 569</vt:lpstr>
      <vt:lpstr>幻灯片 570</vt:lpstr>
      <vt:lpstr>幻灯片 571</vt:lpstr>
      <vt:lpstr>幻灯片 572</vt:lpstr>
      <vt:lpstr>幻灯片 573</vt:lpstr>
      <vt:lpstr>幻灯片 574</vt:lpstr>
      <vt:lpstr>幻灯片 575</vt:lpstr>
      <vt:lpstr>幻灯片 576</vt:lpstr>
      <vt:lpstr>幻灯片 577</vt:lpstr>
      <vt:lpstr>幻灯片 578</vt:lpstr>
      <vt:lpstr>幻灯片 579</vt:lpstr>
      <vt:lpstr>幻灯片 580</vt:lpstr>
      <vt:lpstr>幻灯片 581</vt:lpstr>
      <vt:lpstr>幻灯片 582</vt:lpstr>
      <vt:lpstr>幻灯片 583</vt:lpstr>
      <vt:lpstr>幻灯片 584</vt:lpstr>
      <vt:lpstr>幻灯片 585</vt:lpstr>
      <vt:lpstr>幻灯片 586</vt:lpstr>
      <vt:lpstr>幻灯片 587</vt:lpstr>
      <vt:lpstr>幻灯片 588</vt:lpstr>
      <vt:lpstr>幻灯片 589</vt:lpstr>
      <vt:lpstr>幻灯片 590</vt:lpstr>
      <vt:lpstr>幻灯片 591</vt:lpstr>
      <vt:lpstr>幻灯片 592</vt:lpstr>
      <vt:lpstr>幻灯片 593</vt:lpstr>
      <vt:lpstr>幻灯片 594</vt:lpstr>
      <vt:lpstr>幻灯片 595</vt:lpstr>
      <vt:lpstr>幻灯片 596</vt:lpstr>
      <vt:lpstr>幻灯片 597</vt:lpstr>
      <vt:lpstr>幻灯片 598</vt:lpstr>
      <vt:lpstr>幻灯片 599</vt:lpstr>
      <vt:lpstr>幻灯片 600</vt:lpstr>
      <vt:lpstr>幻灯片 601</vt:lpstr>
      <vt:lpstr>幻灯片 602</vt:lpstr>
      <vt:lpstr>幻灯片 603</vt:lpstr>
      <vt:lpstr>幻灯片 604</vt:lpstr>
      <vt:lpstr>幻灯片 605</vt:lpstr>
      <vt:lpstr>幻灯片 606</vt:lpstr>
      <vt:lpstr>幻灯片 607</vt:lpstr>
      <vt:lpstr>幻灯片 608</vt:lpstr>
      <vt:lpstr>幻灯片 609</vt:lpstr>
      <vt:lpstr>幻灯片 610</vt:lpstr>
      <vt:lpstr>幻灯片 611</vt:lpstr>
      <vt:lpstr>幻灯片 612</vt:lpstr>
      <vt:lpstr>幻灯片 613</vt:lpstr>
      <vt:lpstr>幻灯片 614</vt:lpstr>
      <vt:lpstr>幻灯片 615</vt:lpstr>
      <vt:lpstr>幻灯片 616</vt:lpstr>
      <vt:lpstr>幻灯片 617</vt:lpstr>
      <vt:lpstr>幻灯片 618</vt:lpstr>
      <vt:lpstr>幻灯片 619</vt:lpstr>
      <vt:lpstr>幻灯片 620</vt:lpstr>
      <vt:lpstr>幻灯片 621</vt:lpstr>
      <vt:lpstr>幻灯片 622</vt:lpstr>
      <vt:lpstr>幻灯片 623</vt:lpstr>
      <vt:lpstr>幻灯片 624</vt:lpstr>
      <vt:lpstr>幻灯片 625</vt:lpstr>
      <vt:lpstr>幻灯片 626</vt:lpstr>
      <vt:lpstr>幻灯片 627</vt:lpstr>
      <vt:lpstr>幻灯片 628</vt:lpstr>
      <vt:lpstr>幻灯片 629</vt:lpstr>
      <vt:lpstr>幻灯片 630</vt:lpstr>
      <vt:lpstr>幻灯片 631</vt:lpstr>
      <vt:lpstr>幻灯片 632</vt:lpstr>
      <vt:lpstr>幻灯片 633</vt:lpstr>
      <vt:lpstr>幻灯片 634</vt:lpstr>
      <vt:lpstr>幻灯片 635</vt:lpstr>
      <vt:lpstr>幻灯片 636</vt:lpstr>
      <vt:lpstr>幻灯片 637</vt:lpstr>
      <vt:lpstr>幻灯片 638</vt:lpstr>
      <vt:lpstr>幻灯片 639</vt:lpstr>
      <vt:lpstr>幻灯片 640</vt:lpstr>
      <vt:lpstr>幻灯片 641</vt:lpstr>
      <vt:lpstr>幻灯片 642</vt:lpstr>
      <vt:lpstr>幻灯片 643</vt:lpstr>
      <vt:lpstr>幻灯片 644</vt:lpstr>
      <vt:lpstr>幻灯片 645</vt:lpstr>
      <vt:lpstr>幻灯片 646</vt:lpstr>
      <vt:lpstr>幻灯片 647</vt:lpstr>
      <vt:lpstr>幻灯片 648</vt:lpstr>
      <vt:lpstr>幻灯片 649</vt:lpstr>
      <vt:lpstr>幻灯片 650</vt:lpstr>
      <vt:lpstr>幻灯片 651</vt:lpstr>
      <vt:lpstr>幻灯片 652</vt:lpstr>
      <vt:lpstr>幻灯片 653</vt:lpstr>
      <vt:lpstr>幻灯片 654</vt:lpstr>
      <vt:lpstr>幻灯片 655</vt:lpstr>
      <vt:lpstr>幻灯片 656</vt:lpstr>
      <vt:lpstr>幻灯片 657</vt:lpstr>
      <vt:lpstr>幻灯片 658</vt:lpstr>
      <vt:lpstr>幻灯片 659</vt:lpstr>
      <vt:lpstr>幻灯片 660</vt:lpstr>
      <vt:lpstr>幻灯片 661</vt:lpstr>
      <vt:lpstr>幻灯片 662</vt:lpstr>
      <vt:lpstr>幻灯片 663</vt:lpstr>
      <vt:lpstr>幻灯片 664</vt:lpstr>
      <vt:lpstr>幻灯片 665</vt:lpstr>
      <vt:lpstr>幻灯片 666</vt:lpstr>
      <vt:lpstr>幻灯片 667</vt:lpstr>
      <vt:lpstr>幻灯片 668</vt:lpstr>
      <vt:lpstr>幻灯片 669</vt:lpstr>
      <vt:lpstr>幻灯片 670</vt:lpstr>
      <vt:lpstr>幻灯片 671</vt:lpstr>
      <vt:lpstr>幻灯片 672</vt:lpstr>
      <vt:lpstr>幻灯片 673</vt:lpstr>
      <vt:lpstr>幻灯片 674</vt:lpstr>
      <vt:lpstr>幻灯片 675</vt:lpstr>
      <vt:lpstr>幻灯片 676</vt:lpstr>
      <vt:lpstr>幻灯片 677</vt:lpstr>
      <vt:lpstr>幻灯片 678</vt:lpstr>
      <vt:lpstr>幻灯片 679</vt:lpstr>
      <vt:lpstr>幻灯片 680</vt:lpstr>
      <vt:lpstr>幻灯片 681</vt:lpstr>
      <vt:lpstr>幻灯片 682</vt:lpstr>
      <vt:lpstr>幻灯片 683</vt:lpstr>
      <vt:lpstr>幻灯片 684</vt:lpstr>
      <vt:lpstr>幻灯片 685</vt:lpstr>
      <vt:lpstr>幻灯片 686</vt:lpstr>
      <vt:lpstr>幻灯片 687</vt:lpstr>
      <vt:lpstr>幻灯片 688</vt:lpstr>
      <vt:lpstr>幻灯片 689</vt:lpstr>
      <vt:lpstr>幻灯片 690</vt:lpstr>
      <vt:lpstr>幻灯片 691</vt:lpstr>
      <vt:lpstr>幻灯片 692</vt:lpstr>
      <vt:lpstr>幻灯片 693</vt:lpstr>
      <vt:lpstr>幻灯片 694</vt:lpstr>
      <vt:lpstr>幻灯片 695</vt:lpstr>
      <vt:lpstr>幻灯片 696</vt:lpstr>
      <vt:lpstr>幻灯片 697</vt:lpstr>
      <vt:lpstr>幻灯片 698</vt:lpstr>
      <vt:lpstr>幻灯片 699</vt:lpstr>
      <vt:lpstr>幻灯片 700</vt:lpstr>
      <vt:lpstr>幻灯片 701</vt:lpstr>
      <vt:lpstr>幻灯片 702</vt:lpstr>
      <vt:lpstr>幻灯片 703</vt:lpstr>
      <vt:lpstr>幻灯片 704</vt:lpstr>
      <vt:lpstr>幻灯片 705</vt:lpstr>
      <vt:lpstr>幻灯片 706</vt:lpstr>
      <vt:lpstr>幻灯片 707</vt:lpstr>
      <vt:lpstr>幻灯片 708</vt:lpstr>
      <vt:lpstr>幻灯片 709</vt:lpstr>
      <vt:lpstr>幻灯片 710</vt:lpstr>
      <vt:lpstr>幻灯片 711</vt:lpstr>
      <vt:lpstr>幻灯片 712</vt:lpstr>
      <vt:lpstr>幻灯片 713</vt:lpstr>
      <vt:lpstr>幻灯片 714</vt:lpstr>
      <vt:lpstr>幻灯片 715</vt:lpstr>
      <vt:lpstr>幻灯片 716</vt:lpstr>
      <vt:lpstr>幻灯片 717</vt:lpstr>
      <vt:lpstr>幻灯片 718</vt:lpstr>
      <vt:lpstr>幻灯片 719</vt:lpstr>
      <vt:lpstr>幻灯片 720</vt:lpstr>
      <vt:lpstr>幻灯片 721</vt:lpstr>
      <vt:lpstr>幻灯片 722</vt:lpstr>
      <vt:lpstr>幻灯片 723</vt:lpstr>
      <vt:lpstr>幻灯片 724</vt:lpstr>
      <vt:lpstr>幻灯片 725</vt:lpstr>
      <vt:lpstr>幻灯片 726</vt:lpstr>
      <vt:lpstr>幻灯片 727</vt:lpstr>
      <vt:lpstr>幻灯片 728</vt:lpstr>
      <vt:lpstr>幻灯片 729</vt:lpstr>
      <vt:lpstr>幻灯片 730</vt:lpstr>
      <vt:lpstr>幻灯片 731</vt:lpstr>
      <vt:lpstr>幻灯片 732</vt:lpstr>
      <vt:lpstr>幻灯片 733</vt:lpstr>
      <vt:lpstr>幻灯片 734</vt:lpstr>
      <vt:lpstr>幻灯片 735</vt:lpstr>
      <vt:lpstr>幻灯片 736</vt:lpstr>
      <vt:lpstr>幻灯片 737</vt:lpstr>
      <vt:lpstr>幻灯片 738</vt:lpstr>
      <vt:lpstr>幻灯片 739</vt:lpstr>
      <vt:lpstr>幻灯片 740</vt:lpstr>
      <vt:lpstr>幻灯片 741</vt:lpstr>
      <vt:lpstr>幻灯片 742</vt:lpstr>
      <vt:lpstr>幻灯片 743</vt:lpstr>
      <vt:lpstr>幻灯片 744</vt:lpstr>
      <vt:lpstr>幻灯片 745</vt:lpstr>
      <vt:lpstr>幻灯片 746</vt:lpstr>
      <vt:lpstr>幻灯片 747</vt:lpstr>
      <vt:lpstr>幻灯片 748</vt:lpstr>
      <vt:lpstr>幻灯片 749</vt:lpstr>
      <vt:lpstr>幻灯片 750</vt:lpstr>
      <vt:lpstr>幻灯片 751</vt:lpstr>
      <vt:lpstr>幻灯片 752</vt:lpstr>
      <vt:lpstr>幻灯片 753</vt:lpstr>
      <vt:lpstr>幻灯片 754</vt:lpstr>
      <vt:lpstr>幻灯片 755</vt:lpstr>
      <vt:lpstr>幻灯片 756</vt:lpstr>
      <vt:lpstr>幻灯片 757</vt:lpstr>
      <vt:lpstr>幻灯片 758</vt:lpstr>
      <vt:lpstr>幻灯片 759</vt:lpstr>
      <vt:lpstr>幻灯片 760</vt:lpstr>
      <vt:lpstr>幻灯片 761</vt:lpstr>
      <vt:lpstr>幻灯片 762</vt:lpstr>
      <vt:lpstr>幻灯片 763</vt:lpstr>
      <vt:lpstr>幻灯片 764</vt:lpstr>
      <vt:lpstr>幻灯片 765</vt:lpstr>
      <vt:lpstr>幻灯片 766</vt:lpstr>
      <vt:lpstr>幻灯片 767</vt:lpstr>
      <vt:lpstr>幻灯片 768</vt:lpstr>
      <vt:lpstr>幻灯片 769</vt:lpstr>
      <vt:lpstr>幻灯片 770</vt:lpstr>
      <vt:lpstr>幻灯片 771</vt:lpstr>
      <vt:lpstr>幻灯片 772</vt:lpstr>
      <vt:lpstr>幻灯片 773</vt:lpstr>
      <vt:lpstr>幻灯片 774</vt:lpstr>
      <vt:lpstr>幻灯片 775</vt:lpstr>
      <vt:lpstr>幻灯片 776</vt:lpstr>
      <vt:lpstr>幻灯片 777</vt:lpstr>
      <vt:lpstr>幻灯片 778</vt:lpstr>
      <vt:lpstr>幻灯片 779</vt:lpstr>
      <vt:lpstr>幻灯片 780</vt:lpstr>
      <vt:lpstr>幻灯片 781</vt:lpstr>
      <vt:lpstr>幻灯片 782</vt:lpstr>
      <vt:lpstr>幻灯片 783</vt:lpstr>
      <vt:lpstr>幻灯片 784</vt:lpstr>
      <vt:lpstr>幻灯片 785</vt:lpstr>
      <vt:lpstr>幻灯片 786</vt:lpstr>
      <vt:lpstr>幻灯片 787</vt:lpstr>
      <vt:lpstr>幻灯片 788</vt:lpstr>
      <vt:lpstr>幻灯片 789</vt:lpstr>
      <vt:lpstr>幻灯片 790</vt:lpstr>
      <vt:lpstr>幻灯片 791</vt:lpstr>
      <vt:lpstr>幻灯片 792</vt:lpstr>
      <vt:lpstr>幻灯片 793</vt:lpstr>
      <vt:lpstr>幻灯片 794</vt:lpstr>
      <vt:lpstr>幻灯片 795</vt:lpstr>
      <vt:lpstr>幻灯片 796</vt:lpstr>
      <vt:lpstr>幻灯片 797</vt:lpstr>
      <vt:lpstr>幻灯片 798</vt:lpstr>
      <vt:lpstr>幻灯片 799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383</cp:revision>
  <dcterms:created xsi:type="dcterms:W3CDTF">2012-12-07T08:03:34Z</dcterms:created>
  <dcterms:modified xsi:type="dcterms:W3CDTF">2016-02-16T04:53:42Z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